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22"/>
  </p:notesMasterIdLst>
  <p:sldIdLst>
    <p:sldId id="256" r:id="rId2"/>
    <p:sldId id="271" r:id="rId3"/>
    <p:sldId id="257" r:id="rId4"/>
    <p:sldId id="261" r:id="rId5"/>
    <p:sldId id="262" r:id="rId6"/>
    <p:sldId id="263" r:id="rId7"/>
    <p:sldId id="258" r:id="rId8"/>
    <p:sldId id="259" r:id="rId9"/>
    <p:sldId id="260" r:id="rId10"/>
    <p:sldId id="266" r:id="rId11"/>
    <p:sldId id="267" r:id="rId12"/>
    <p:sldId id="268" r:id="rId13"/>
    <p:sldId id="269" r:id="rId14"/>
    <p:sldId id="270" r:id="rId15"/>
    <p:sldId id="272" r:id="rId16"/>
    <p:sldId id="273" r:id="rId17"/>
    <p:sldId id="274" r:id="rId18"/>
    <p:sldId id="275" r:id="rId19"/>
    <p:sldId id="265" r:id="rId20"/>
    <p:sldId id="264" r:id="rId2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jpe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 name="Shape 4"/>
          <p:cNvSpPr txBox="1">
            <a:spLocks noGrp="1"/>
          </p:cNvSpPr>
          <p:nvPr>
            <p:ph type="body" idx="1"/>
          </p:nvPr>
        </p:nvSpPr>
        <p:spPr>
          <a:xfrm>
            <a:off x="914400" y="4343400"/>
            <a:ext cx="5029200" cy="4114800"/>
          </a:xfrm>
          <a:prstGeom prst="rect">
            <a:avLst/>
          </a:prstGeom>
          <a:noFill/>
          <a:ln>
            <a:noFill/>
          </a:ln>
        </p:spPr>
        <p:txBody>
          <a:bodyPr wrap="square" lIns="91425" tIns="91425" rIns="91425" bIns="91425" anchor="t" anchorCtr="0"/>
          <a:lstStyle>
            <a:lvl1pPr marL="0" marR="0" lvl="0" indent="0" algn="l" rtl="0">
              <a:spcBef>
                <a:spcPts val="0"/>
              </a:spcBef>
              <a:buChar char="●"/>
              <a:defRPr sz="1200" b="0" i="0" u="none" strike="noStrike" cap="none">
                <a:latin typeface="Trebuchet MS"/>
                <a:ea typeface="Trebuchet MS"/>
                <a:cs typeface="Trebuchet MS"/>
                <a:sym typeface="Trebuchet MS"/>
              </a:defRPr>
            </a:lvl1pPr>
            <a:lvl2pPr marL="0" marR="0" lvl="1" indent="228600" algn="l" rtl="0">
              <a:spcBef>
                <a:spcPts val="0"/>
              </a:spcBef>
              <a:buChar char="○"/>
              <a:defRPr sz="1200" b="0" i="0" u="none" strike="noStrike" cap="none">
                <a:latin typeface="Trebuchet MS"/>
                <a:ea typeface="Trebuchet MS"/>
                <a:cs typeface="Trebuchet MS"/>
                <a:sym typeface="Trebuchet MS"/>
              </a:defRPr>
            </a:lvl2pPr>
            <a:lvl3pPr marL="0" marR="0" lvl="2" indent="457200" algn="l" rtl="0">
              <a:spcBef>
                <a:spcPts val="0"/>
              </a:spcBef>
              <a:buChar char="■"/>
              <a:defRPr sz="1200" b="0" i="0" u="none" strike="noStrike" cap="none">
                <a:latin typeface="Trebuchet MS"/>
                <a:ea typeface="Trebuchet MS"/>
                <a:cs typeface="Trebuchet MS"/>
                <a:sym typeface="Trebuchet MS"/>
              </a:defRPr>
            </a:lvl3pPr>
            <a:lvl4pPr marL="0" marR="0" lvl="3" indent="685800" algn="l" rtl="0">
              <a:spcBef>
                <a:spcPts val="0"/>
              </a:spcBef>
              <a:buChar char="●"/>
              <a:defRPr sz="1200" b="0" i="0" u="none" strike="noStrike" cap="none">
                <a:latin typeface="Trebuchet MS"/>
                <a:ea typeface="Trebuchet MS"/>
                <a:cs typeface="Trebuchet MS"/>
                <a:sym typeface="Trebuchet MS"/>
              </a:defRPr>
            </a:lvl4pPr>
            <a:lvl5pPr marL="0" marR="0" lvl="4" indent="914400" algn="l" rtl="0">
              <a:spcBef>
                <a:spcPts val="0"/>
              </a:spcBef>
              <a:buChar char="○"/>
              <a:defRPr sz="1200" b="0" i="0" u="none" strike="noStrike" cap="none">
                <a:latin typeface="Trebuchet MS"/>
                <a:ea typeface="Trebuchet MS"/>
                <a:cs typeface="Trebuchet MS"/>
                <a:sym typeface="Trebuchet MS"/>
              </a:defRPr>
            </a:lvl5pPr>
            <a:lvl6pPr marL="0" marR="0" lvl="5" indent="1143000" algn="l" rtl="0">
              <a:spcBef>
                <a:spcPts val="0"/>
              </a:spcBef>
              <a:buChar char="■"/>
              <a:defRPr sz="1200" b="0" i="0" u="none" strike="noStrike" cap="none">
                <a:latin typeface="Trebuchet MS"/>
                <a:ea typeface="Trebuchet MS"/>
                <a:cs typeface="Trebuchet MS"/>
                <a:sym typeface="Trebuchet MS"/>
              </a:defRPr>
            </a:lvl6pPr>
            <a:lvl7pPr marL="0" marR="0" lvl="6" indent="1371600" algn="l" rtl="0">
              <a:spcBef>
                <a:spcPts val="0"/>
              </a:spcBef>
              <a:buChar char="●"/>
              <a:defRPr sz="1200" b="0" i="0" u="none" strike="noStrike" cap="none">
                <a:latin typeface="Trebuchet MS"/>
                <a:ea typeface="Trebuchet MS"/>
                <a:cs typeface="Trebuchet MS"/>
                <a:sym typeface="Trebuchet MS"/>
              </a:defRPr>
            </a:lvl7pPr>
            <a:lvl8pPr marL="0" marR="0" lvl="7" indent="1600200" algn="l" rtl="0">
              <a:spcBef>
                <a:spcPts val="0"/>
              </a:spcBef>
              <a:buChar char="○"/>
              <a:defRPr sz="1200" b="0" i="0" u="none" strike="noStrike" cap="none">
                <a:latin typeface="Trebuchet MS"/>
                <a:ea typeface="Trebuchet MS"/>
                <a:cs typeface="Trebuchet MS"/>
                <a:sym typeface="Trebuchet MS"/>
              </a:defRPr>
            </a:lvl8pPr>
            <a:lvl9pPr marL="0" marR="0" lvl="8" indent="1828800" algn="l" rtl="0">
              <a:spcBef>
                <a:spcPts val="0"/>
              </a:spcBef>
              <a:buChar char="■"/>
              <a:defRPr sz="1200" b="0" i="0" u="none" strike="noStrike" cap="none">
                <a:latin typeface="Trebuchet MS"/>
                <a:ea typeface="Trebuchet MS"/>
                <a:cs typeface="Trebuchet MS"/>
                <a:sym typeface="Trebuchet MS"/>
              </a:defRPr>
            </a:lvl9pPr>
          </a:lstStyle>
          <a:p>
            <a:endParaRPr/>
          </a:p>
        </p:txBody>
      </p:sp>
    </p:spTree>
    <p:extLst>
      <p:ext uri="{BB962C8B-B14F-4D97-AF65-F5344CB8AC3E}">
        <p14:creationId xmlns:p14="http://schemas.microsoft.com/office/powerpoint/2010/main" val="113880146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32732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0" name="Shape 110"/>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33431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74990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41" name="Shape 1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2456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48" name="Shape 1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194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7" name="Shape 117"/>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46179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9355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txBox="1">
            <a:spLocks noGrp="1"/>
          </p:cNvSpPr>
          <p:nvPr>
            <p:ph type="body" idx="1"/>
          </p:nvPr>
        </p:nvSpPr>
        <p:spPr>
          <a:xfrm>
            <a:off x="914400" y="4343400"/>
            <a:ext cx="5029200" cy="4114800"/>
          </a:xfrm>
          <a:prstGeom prst="rect">
            <a:avLst/>
          </a:prstGeom>
        </p:spPr>
        <p:txBody>
          <a:bodyPr wrap="square" lIns="91425" tIns="91425" rIns="91425" bIns="91425" anchor="t" anchorCtr="0">
            <a:noAutofit/>
          </a:bodyPr>
          <a:lstStyle/>
          <a:p>
            <a:pPr lvl="0">
              <a:spcBef>
                <a:spcPts val="0"/>
              </a:spcBef>
              <a:buNone/>
            </a:pPr>
            <a:endParaRPr/>
          </a:p>
        </p:txBody>
      </p:sp>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60971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Shape 20"/>
        <p:cNvGrpSpPr/>
        <p:nvPr/>
      </p:nvGrpSpPr>
      <p:grpSpPr>
        <a:xfrm>
          <a:off x="0" y="0"/>
          <a:ext cx="0" cy="0"/>
          <a:chOff x="0" y="0"/>
          <a:chExt cx="0" cy="0"/>
        </a:xfrm>
      </p:grpSpPr>
      <p:grpSp>
        <p:nvGrpSpPr>
          <p:cNvPr id="21" name="Shape 21"/>
          <p:cNvGrpSpPr/>
          <p:nvPr/>
        </p:nvGrpSpPr>
        <p:grpSpPr>
          <a:xfrm>
            <a:off x="-2" y="-8468"/>
            <a:ext cx="12192003" cy="6866470"/>
            <a:chOff x="-1" y="0"/>
            <a:chExt cx="12192002" cy="6866468"/>
          </a:xfrm>
        </p:grpSpPr>
        <p:cxnSp>
          <p:nvCxnSpPr>
            <p:cNvPr id="22" name="Shape 22"/>
            <p:cNvCxnSpPr/>
            <p:nvPr/>
          </p:nvCxnSpPr>
          <p:spPr>
            <a:xfrm>
              <a:off x="9371012" y="8466"/>
              <a:ext cx="1219201" cy="6858002"/>
            </a:xfrm>
            <a:prstGeom prst="straightConnector1">
              <a:avLst/>
            </a:prstGeom>
            <a:noFill/>
            <a:ln w="9525" cap="rnd" cmpd="sng">
              <a:solidFill>
                <a:srgbClr val="BFBFBF"/>
              </a:solidFill>
              <a:prstDash val="solid"/>
              <a:round/>
              <a:headEnd type="none" w="med" len="med"/>
              <a:tailEnd type="none" w="med" len="med"/>
            </a:ln>
          </p:spPr>
        </p:cxnSp>
        <p:cxnSp>
          <p:nvCxnSpPr>
            <p:cNvPr id="23" name="Shape 23"/>
            <p:cNvCxnSpPr/>
            <p:nvPr/>
          </p:nvCxnSpPr>
          <p:spPr>
            <a:xfrm flipH="1">
              <a:off x="7425267" y="3689879"/>
              <a:ext cx="4763559" cy="3176588"/>
            </a:xfrm>
            <a:prstGeom prst="straightConnector1">
              <a:avLst/>
            </a:prstGeom>
            <a:noFill/>
            <a:ln w="9525" cap="rnd" cmpd="sng">
              <a:solidFill>
                <a:srgbClr val="D9D9D9"/>
              </a:solidFill>
              <a:prstDash val="solid"/>
              <a:round/>
              <a:headEnd type="none" w="med" len="med"/>
              <a:tailEnd type="none" w="med" len="med"/>
            </a:ln>
          </p:spPr>
        </p:cxnSp>
        <p:sp>
          <p:nvSpPr>
            <p:cNvPr id="24" name="Shape 24"/>
            <p:cNvSpPr/>
            <p:nvPr/>
          </p:nvSpPr>
          <p:spPr>
            <a:xfrm>
              <a:off x="9181476" y="0"/>
              <a:ext cx="3007350" cy="6866468"/>
            </a:xfrm>
            <a:custGeom>
              <a:avLst/>
              <a:gdLst/>
              <a:ahLst/>
              <a:cxnLst/>
              <a:rect l="0" t="0" r="0" b="0"/>
              <a:pathLst>
                <a:path w="120000" h="120000" extrusionOk="0">
                  <a:moveTo>
                    <a:pt x="81622" y="0"/>
                  </a:moveTo>
                  <a:lnTo>
                    <a:pt x="120000" y="0"/>
                  </a:lnTo>
                  <a:lnTo>
                    <a:pt x="120000" y="120000"/>
                  </a:lnTo>
                  <a:lnTo>
                    <a:pt x="0" y="120000"/>
                  </a:lnTo>
                  <a:lnTo>
                    <a:pt x="81622" y="0"/>
                  </a:lnTo>
                  <a:close/>
                </a:path>
              </a:pathLst>
            </a:custGeom>
            <a:solidFill>
              <a:schemeClr val="accent1">
                <a:alpha val="29803"/>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25" name="Shape 25"/>
            <p:cNvSpPr/>
            <p:nvPr/>
          </p:nvSpPr>
          <p:spPr>
            <a:xfrm>
              <a:off x="9603441" y="0"/>
              <a:ext cx="2588560" cy="6866468"/>
            </a:xfrm>
            <a:custGeom>
              <a:avLst/>
              <a:gdLst/>
              <a:ahLst/>
              <a:cxnLst/>
              <a:rect l="0" t="0" r="0" b="0"/>
              <a:pathLst>
                <a:path w="120000" h="120000" extrusionOk="0">
                  <a:moveTo>
                    <a:pt x="0" y="0"/>
                  </a:moveTo>
                  <a:lnTo>
                    <a:pt x="120000" y="0"/>
                  </a:lnTo>
                  <a:lnTo>
                    <a:pt x="120000" y="120000"/>
                  </a:lnTo>
                  <a:lnTo>
                    <a:pt x="56066" y="120000"/>
                  </a:lnTo>
                  <a:lnTo>
                    <a:pt x="0" y="0"/>
                  </a:lnTo>
                  <a:close/>
                </a:path>
              </a:pathLst>
            </a:custGeom>
            <a:solidFill>
              <a:schemeClr val="accent1">
                <a:alpha val="20000"/>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26" name="Shape 26"/>
            <p:cNvSpPr/>
            <p:nvPr/>
          </p:nvSpPr>
          <p:spPr>
            <a:xfrm>
              <a:off x="8932333" y="3056466"/>
              <a:ext cx="3259668" cy="3810002"/>
            </a:xfrm>
            <a:custGeom>
              <a:avLst/>
              <a:gdLst/>
              <a:ahLst/>
              <a:cxnLst/>
              <a:rect l="0" t="0" r="0" b="0"/>
              <a:pathLst>
                <a:path w="120000" h="120000" extrusionOk="0">
                  <a:moveTo>
                    <a:pt x="0" y="120000"/>
                  </a:moveTo>
                  <a:lnTo>
                    <a:pt x="120000" y="0"/>
                  </a:lnTo>
                  <a:lnTo>
                    <a:pt x="120000" y="120000"/>
                  </a:lnTo>
                  <a:close/>
                </a:path>
              </a:pathLst>
            </a:custGeom>
            <a:solidFill>
              <a:schemeClr val="accent2">
                <a:alpha val="71764"/>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27" name="Shape 27"/>
            <p:cNvSpPr/>
            <p:nvPr/>
          </p:nvSpPr>
          <p:spPr>
            <a:xfrm>
              <a:off x="9334500" y="0"/>
              <a:ext cx="2854327" cy="6866468"/>
            </a:xfrm>
            <a:custGeom>
              <a:avLst/>
              <a:gdLst/>
              <a:ahLst/>
              <a:cxnLst/>
              <a:rect l="0" t="0" r="0" b="0"/>
              <a:pathLst>
                <a:path w="120000" h="120000" extrusionOk="0">
                  <a:moveTo>
                    <a:pt x="0" y="0"/>
                  </a:moveTo>
                  <a:lnTo>
                    <a:pt x="120000" y="0"/>
                  </a:lnTo>
                  <a:lnTo>
                    <a:pt x="120000" y="120000"/>
                  </a:lnTo>
                  <a:lnTo>
                    <a:pt x="103872" y="120000"/>
                  </a:lnTo>
                  <a:lnTo>
                    <a:pt x="0" y="0"/>
                  </a:lnTo>
                  <a:close/>
                </a:path>
              </a:pathLst>
            </a:custGeom>
            <a:solidFill>
              <a:srgbClr val="3F7819">
                <a:alpha val="69803"/>
              </a:srgb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28" name="Shape 28"/>
            <p:cNvSpPr/>
            <p:nvPr/>
          </p:nvSpPr>
          <p:spPr>
            <a:xfrm>
              <a:off x="10898730" y="0"/>
              <a:ext cx="1290095" cy="6866468"/>
            </a:xfrm>
            <a:custGeom>
              <a:avLst/>
              <a:gdLst/>
              <a:ahLst/>
              <a:cxnLst/>
              <a:rect l="0" t="0" r="0" b="0"/>
              <a:pathLst>
                <a:path w="120000" h="120000" extrusionOk="0">
                  <a:moveTo>
                    <a:pt x="94850" y="0"/>
                  </a:moveTo>
                  <a:lnTo>
                    <a:pt x="120000" y="0"/>
                  </a:lnTo>
                  <a:lnTo>
                    <a:pt x="120000" y="120000"/>
                  </a:lnTo>
                  <a:lnTo>
                    <a:pt x="0" y="120000"/>
                  </a:lnTo>
                  <a:lnTo>
                    <a:pt x="94850" y="0"/>
                  </a:lnTo>
                  <a:close/>
                </a:path>
              </a:pathLst>
            </a:custGeom>
            <a:solidFill>
              <a:srgbClr val="C0E474">
                <a:alpha val="69803"/>
              </a:srgb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29" name="Shape 29"/>
            <p:cNvSpPr/>
            <p:nvPr/>
          </p:nvSpPr>
          <p:spPr>
            <a:xfrm>
              <a:off x="10938999" y="0"/>
              <a:ext cx="1249826" cy="6866468"/>
            </a:xfrm>
            <a:custGeom>
              <a:avLst/>
              <a:gdLst/>
              <a:ahLst/>
              <a:cxnLst/>
              <a:rect l="0" t="0" r="0" b="0"/>
              <a:pathLst>
                <a:path w="120000" h="120000" extrusionOk="0">
                  <a:moveTo>
                    <a:pt x="0" y="0"/>
                  </a:moveTo>
                  <a:lnTo>
                    <a:pt x="120000" y="0"/>
                  </a:lnTo>
                  <a:lnTo>
                    <a:pt x="120000" y="120000"/>
                  </a:lnTo>
                  <a:lnTo>
                    <a:pt x="106516" y="120000"/>
                  </a:lnTo>
                  <a:lnTo>
                    <a:pt x="0" y="0"/>
                  </a:lnTo>
                  <a:close/>
                </a:path>
              </a:pathLst>
            </a:custGeom>
            <a:solidFill>
              <a:schemeClr val="accent1">
                <a:alpha val="64705"/>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30" name="Shape 30"/>
            <p:cNvSpPr/>
            <p:nvPr/>
          </p:nvSpPr>
          <p:spPr>
            <a:xfrm>
              <a:off x="10371666" y="3598333"/>
              <a:ext cx="1817160" cy="3268134"/>
            </a:xfrm>
            <a:custGeom>
              <a:avLst/>
              <a:gdLst/>
              <a:ahLst/>
              <a:cxnLst/>
              <a:rect l="0" t="0" r="0" b="0"/>
              <a:pathLst>
                <a:path w="120000" h="120000" extrusionOk="0">
                  <a:moveTo>
                    <a:pt x="0" y="120000"/>
                  </a:moveTo>
                  <a:lnTo>
                    <a:pt x="120000" y="0"/>
                  </a:lnTo>
                  <a:lnTo>
                    <a:pt x="120000" y="120000"/>
                  </a:lnTo>
                  <a:close/>
                </a:path>
              </a:pathLst>
            </a:custGeom>
            <a:solidFill>
              <a:schemeClr val="accent1">
                <a:alpha val="80000"/>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31" name="Shape 31"/>
            <p:cNvSpPr/>
            <p:nvPr/>
          </p:nvSpPr>
          <p:spPr>
            <a:xfrm rot="10800000">
              <a:off x="-1" y="8467"/>
              <a:ext cx="842597" cy="5666155"/>
            </a:xfrm>
            <a:custGeom>
              <a:avLst/>
              <a:gdLst/>
              <a:ahLst/>
              <a:cxnLst/>
              <a:rect l="0" t="0" r="0" b="0"/>
              <a:pathLst>
                <a:path w="120000" h="120000" extrusionOk="0">
                  <a:moveTo>
                    <a:pt x="0" y="120000"/>
                  </a:moveTo>
                  <a:lnTo>
                    <a:pt x="120000" y="0"/>
                  </a:lnTo>
                  <a:lnTo>
                    <a:pt x="120000" y="120000"/>
                  </a:lnTo>
                  <a:close/>
                </a:path>
              </a:pathLst>
            </a:custGeom>
            <a:solidFill>
              <a:schemeClr val="accent1">
                <a:alpha val="84705"/>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grpSp>
      <p:sp>
        <p:nvSpPr>
          <p:cNvPr id="32" name="Shape 32"/>
          <p:cNvSpPr txBox="1">
            <a:spLocks noGrp="1"/>
          </p:cNvSpPr>
          <p:nvPr>
            <p:ph type="title"/>
          </p:nvPr>
        </p:nvSpPr>
        <p:spPr>
          <a:xfrm>
            <a:off x="1507067" y="2404534"/>
            <a:ext cx="7766937" cy="1646303"/>
          </a:xfrm>
          <a:prstGeom prst="rect">
            <a:avLst/>
          </a:prstGeom>
          <a:noFill/>
          <a:ln>
            <a:noFill/>
          </a:ln>
        </p:spPr>
        <p:txBody>
          <a:bodyPr wrap="square" lIns="91425" tIns="91425" rIns="91425" bIns="91425" anchor="b" anchorCtr="0"/>
          <a:lstStyle>
            <a:lvl1pPr marL="0" marR="0" lvl="0" indent="0" algn="r" rtl="0">
              <a:lnSpc>
                <a:spcPct val="100000"/>
              </a:lnSpc>
              <a:spcBef>
                <a:spcPts val="0"/>
              </a:spcBef>
              <a:spcAft>
                <a:spcPts val="0"/>
              </a:spcAft>
              <a:buClr>
                <a:schemeClr val="accent1"/>
              </a:buClr>
              <a:buSzPct val="100000"/>
              <a:buFont typeface="Trebuchet MS"/>
              <a:buNone/>
              <a:defRPr sz="54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33" name="Shape 33"/>
          <p:cNvSpPr txBox="1">
            <a:spLocks noGrp="1"/>
          </p:cNvSpPr>
          <p:nvPr>
            <p:ph type="body" idx="1"/>
          </p:nvPr>
        </p:nvSpPr>
        <p:spPr>
          <a:xfrm>
            <a:off x="1507067" y="4050832"/>
            <a:ext cx="7766937" cy="1096901"/>
          </a:xfrm>
          <a:prstGeom prst="rect">
            <a:avLst/>
          </a:prstGeom>
          <a:noFill/>
          <a:ln>
            <a:noFill/>
          </a:ln>
        </p:spPr>
        <p:txBody>
          <a:bodyPr wrap="square" lIns="91425" tIns="91425" rIns="91425" bIns="91425" anchor="t" anchorCtr="0"/>
          <a:lstStyle>
            <a:lvl1pPr marL="0" marR="0" lvl="0" indent="0" algn="r" rtl="0">
              <a:lnSpc>
                <a:spcPct val="100000"/>
              </a:lnSpc>
              <a:spcBef>
                <a:spcPts val="1000"/>
              </a:spcBef>
              <a:spcAft>
                <a:spcPts val="0"/>
              </a:spcAft>
              <a:buClr>
                <a:srgbClr val="808080"/>
              </a:buClr>
              <a:buSzPct val="100000"/>
              <a:buFont typeface="Trebuchet MS"/>
              <a:buNone/>
              <a:defRPr sz="1800" b="0" i="0" u="none" strike="noStrike" cap="none">
                <a:solidFill>
                  <a:srgbClr val="808080"/>
                </a:solidFill>
                <a:latin typeface="Trebuchet MS"/>
                <a:ea typeface="Trebuchet MS"/>
                <a:cs typeface="Trebuchet MS"/>
                <a:sym typeface="Trebuchet MS"/>
              </a:defRPr>
            </a:lvl1pPr>
            <a:lvl2pPr marL="0" marR="0" lvl="1" indent="457200" algn="r" rtl="0">
              <a:lnSpc>
                <a:spcPct val="100000"/>
              </a:lnSpc>
              <a:spcBef>
                <a:spcPts val="1000"/>
              </a:spcBef>
              <a:spcAft>
                <a:spcPts val="0"/>
              </a:spcAft>
              <a:buClr>
                <a:srgbClr val="808080"/>
              </a:buClr>
              <a:buSzPct val="100000"/>
              <a:buFont typeface="Trebuchet MS"/>
              <a:buNone/>
              <a:defRPr sz="1800" b="0" i="0" u="none" strike="noStrike" cap="none">
                <a:solidFill>
                  <a:srgbClr val="808080"/>
                </a:solidFill>
                <a:latin typeface="Trebuchet MS"/>
                <a:ea typeface="Trebuchet MS"/>
                <a:cs typeface="Trebuchet MS"/>
                <a:sym typeface="Trebuchet MS"/>
              </a:defRPr>
            </a:lvl2pPr>
            <a:lvl3pPr marL="0" marR="0" lvl="2" indent="914400" algn="r" rtl="0">
              <a:lnSpc>
                <a:spcPct val="100000"/>
              </a:lnSpc>
              <a:spcBef>
                <a:spcPts val="1000"/>
              </a:spcBef>
              <a:spcAft>
                <a:spcPts val="0"/>
              </a:spcAft>
              <a:buClr>
                <a:srgbClr val="808080"/>
              </a:buClr>
              <a:buSzPct val="100000"/>
              <a:buFont typeface="Trebuchet MS"/>
              <a:buNone/>
              <a:defRPr sz="1800" b="0" i="0" u="none" strike="noStrike" cap="none">
                <a:solidFill>
                  <a:srgbClr val="808080"/>
                </a:solidFill>
                <a:latin typeface="Trebuchet MS"/>
                <a:ea typeface="Trebuchet MS"/>
                <a:cs typeface="Trebuchet MS"/>
                <a:sym typeface="Trebuchet MS"/>
              </a:defRPr>
            </a:lvl3pPr>
            <a:lvl4pPr marL="0" marR="0" lvl="3" indent="1371600" algn="r" rtl="0">
              <a:lnSpc>
                <a:spcPct val="100000"/>
              </a:lnSpc>
              <a:spcBef>
                <a:spcPts val="1000"/>
              </a:spcBef>
              <a:spcAft>
                <a:spcPts val="0"/>
              </a:spcAft>
              <a:buClr>
                <a:srgbClr val="808080"/>
              </a:buClr>
              <a:buSzPct val="100000"/>
              <a:buFont typeface="Trebuchet MS"/>
              <a:buNone/>
              <a:defRPr sz="1800" b="0" i="0" u="none" strike="noStrike" cap="none">
                <a:solidFill>
                  <a:srgbClr val="808080"/>
                </a:solidFill>
                <a:latin typeface="Trebuchet MS"/>
                <a:ea typeface="Trebuchet MS"/>
                <a:cs typeface="Trebuchet MS"/>
                <a:sym typeface="Trebuchet MS"/>
              </a:defRPr>
            </a:lvl4pPr>
            <a:lvl5pPr marL="0" marR="0" lvl="4" indent="1828800" algn="r" rtl="0">
              <a:lnSpc>
                <a:spcPct val="100000"/>
              </a:lnSpc>
              <a:spcBef>
                <a:spcPts val="1000"/>
              </a:spcBef>
              <a:spcAft>
                <a:spcPts val="0"/>
              </a:spcAft>
              <a:buClr>
                <a:srgbClr val="808080"/>
              </a:buClr>
              <a:buSzPct val="100000"/>
              <a:buFont typeface="Trebuchet MS"/>
              <a:buNone/>
              <a:defRPr sz="1800" b="0" i="0" u="none" strike="noStrike" cap="none">
                <a:solidFill>
                  <a:srgbClr val="80808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34" name="Shape 34"/>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and Caption">
    <p:spTree>
      <p:nvGrpSpPr>
        <p:cNvPr id="1" name="Shape 67"/>
        <p:cNvGrpSpPr/>
        <p:nvPr/>
      </p:nvGrpSpPr>
      <p:grpSpPr>
        <a:xfrm>
          <a:off x="0" y="0"/>
          <a:ext cx="0" cy="0"/>
          <a:chOff x="0" y="0"/>
          <a:chExt cx="0" cy="0"/>
        </a:xfrm>
      </p:grpSpPr>
      <p:sp>
        <p:nvSpPr>
          <p:cNvPr id="68" name="Shape 68"/>
          <p:cNvSpPr txBox="1">
            <a:spLocks noGrp="1"/>
          </p:cNvSpPr>
          <p:nvPr>
            <p:ph type="title"/>
          </p:nvPr>
        </p:nvSpPr>
        <p:spPr>
          <a:xfrm>
            <a:off x="677335" y="609600"/>
            <a:ext cx="8596669" cy="34036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accent1"/>
              </a:buClr>
              <a:buSzPct val="100000"/>
              <a:buFont typeface="Trebuchet MS"/>
              <a:buNone/>
              <a:defRPr sz="44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69" name="Shape 69"/>
          <p:cNvSpPr txBox="1">
            <a:spLocks noGrp="1"/>
          </p:cNvSpPr>
          <p:nvPr>
            <p:ph type="body" idx="1"/>
          </p:nvPr>
        </p:nvSpPr>
        <p:spPr>
          <a:xfrm>
            <a:off x="677335" y="4470400"/>
            <a:ext cx="8596669" cy="1570962"/>
          </a:xfrm>
          <a:prstGeom prst="rect">
            <a:avLst/>
          </a:prstGeom>
          <a:noFill/>
          <a:ln>
            <a:noFill/>
          </a:ln>
        </p:spPr>
        <p:txBody>
          <a:bodyPr wrap="square" lIns="91425" tIns="91425" rIns="91425" bIns="91425" anchor="ctr" anchorCtr="0"/>
          <a:lstStyle>
            <a:lvl1pPr marL="0" marR="0" lvl="0" indent="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1pPr>
            <a:lvl2pPr marL="0" marR="0" lvl="1" indent="45720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2pPr>
            <a:lvl3pPr marL="0" marR="0" lvl="2" indent="91440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3pPr>
            <a:lvl4pPr marL="0" marR="0" lvl="3" indent="137160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4pPr>
            <a:lvl5pPr marL="0" marR="0" lvl="4" indent="182880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70" name="Shape 70"/>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Quote with Caption">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931334" y="609600"/>
            <a:ext cx="8094134" cy="30226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accent1"/>
              </a:buClr>
              <a:buSzPct val="100000"/>
              <a:buFont typeface="Trebuchet MS"/>
              <a:buNone/>
              <a:defRPr sz="44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73" name="Shape 73"/>
          <p:cNvSpPr txBox="1">
            <a:spLocks noGrp="1"/>
          </p:cNvSpPr>
          <p:nvPr>
            <p:ph type="body" idx="1"/>
          </p:nvPr>
        </p:nvSpPr>
        <p:spPr>
          <a:xfrm>
            <a:off x="1366138" y="3632200"/>
            <a:ext cx="7224526" cy="381000"/>
          </a:xfrm>
          <a:prstGeom prst="rect">
            <a:avLst/>
          </a:prstGeom>
          <a:noFill/>
          <a:ln>
            <a:noFill/>
          </a:ln>
        </p:spPr>
        <p:txBody>
          <a:bodyPr wrap="square" lIns="91425" tIns="91425" rIns="91425" bIns="91425" anchor="ctr" anchorCtr="0"/>
          <a:lstStyle>
            <a:lvl1pPr marL="0" marR="0" lvl="0" indent="0" algn="l" rtl="0">
              <a:lnSpc>
                <a:spcPct val="100000"/>
              </a:lnSpc>
              <a:spcBef>
                <a:spcPts val="1000"/>
              </a:spcBef>
              <a:spcAft>
                <a:spcPts val="0"/>
              </a:spcAft>
              <a:buClr>
                <a:srgbClr val="808080"/>
              </a:buClr>
              <a:buSzPct val="100000"/>
              <a:buFont typeface="Trebuchet MS"/>
              <a:buNone/>
              <a:defRPr sz="1600" b="0" i="0" u="none" strike="noStrike" cap="none">
                <a:solidFill>
                  <a:srgbClr val="808080"/>
                </a:solidFill>
                <a:latin typeface="Trebuchet MS"/>
                <a:ea typeface="Trebuchet MS"/>
                <a:cs typeface="Trebuchet MS"/>
                <a:sym typeface="Trebuchet MS"/>
              </a:defRPr>
            </a:lvl1pPr>
            <a:lvl2pPr marL="0" marR="0" lvl="1" indent="457200" algn="l" rtl="0">
              <a:lnSpc>
                <a:spcPct val="100000"/>
              </a:lnSpc>
              <a:spcBef>
                <a:spcPts val="1000"/>
              </a:spcBef>
              <a:spcAft>
                <a:spcPts val="0"/>
              </a:spcAft>
              <a:buClr>
                <a:srgbClr val="808080"/>
              </a:buClr>
              <a:buSzPct val="100000"/>
              <a:buFont typeface="Trebuchet MS"/>
              <a:buNone/>
              <a:defRPr sz="1600" b="0" i="0" u="none" strike="noStrike" cap="none">
                <a:solidFill>
                  <a:srgbClr val="808080"/>
                </a:solidFill>
                <a:latin typeface="Trebuchet MS"/>
                <a:ea typeface="Trebuchet MS"/>
                <a:cs typeface="Trebuchet MS"/>
                <a:sym typeface="Trebuchet MS"/>
              </a:defRPr>
            </a:lvl2pPr>
            <a:lvl3pPr marL="0" marR="0" lvl="2" indent="914400" algn="l" rtl="0">
              <a:lnSpc>
                <a:spcPct val="100000"/>
              </a:lnSpc>
              <a:spcBef>
                <a:spcPts val="1000"/>
              </a:spcBef>
              <a:spcAft>
                <a:spcPts val="0"/>
              </a:spcAft>
              <a:buClr>
                <a:srgbClr val="808080"/>
              </a:buClr>
              <a:buSzPct val="100000"/>
              <a:buFont typeface="Trebuchet MS"/>
              <a:buNone/>
              <a:defRPr sz="1600" b="0" i="0" u="none" strike="noStrike" cap="none">
                <a:solidFill>
                  <a:srgbClr val="808080"/>
                </a:solidFill>
                <a:latin typeface="Trebuchet MS"/>
                <a:ea typeface="Trebuchet MS"/>
                <a:cs typeface="Trebuchet MS"/>
                <a:sym typeface="Trebuchet MS"/>
              </a:defRPr>
            </a:lvl3pPr>
            <a:lvl4pPr marL="0" marR="0" lvl="3" indent="1371600" algn="l" rtl="0">
              <a:lnSpc>
                <a:spcPct val="100000"/>
              </a:lnSpc>
              <a:spcBef>
                <a:spcPts val="1000"/>
              </a:spcBef>
              <a:spcAft>
                <a:spcPts val="0"/>
              </a:spcAft>
              <a:buClr>
                <a:srgbClr val="808080"/>
              </a:buClr>
              <a:buSzPct val="100000"/>
              <a:buFont typeface="Trebuchet MS"/>
              <a:buNone/>
              <a:defRPr sz="1600" b="0" i="0" u="none" strike="noStrike" cap="none">
                <a:solidFill>
                  <a:srgbClr val="808080"/>
                </a:solidFill>
                <a:latin typeface="Trebuchet MS"/>
                <a:ea typeface="Trebuchet MS"/>
                <a:cs typeface="Trebuchet MS"/>
                <a:sym typeface="Trebuchet MS"/>
              </a:defRPr>
            </a:lvl4pPr>
            <a:lvl5pPr marL="0" marR="0" lvl="4" indent="1828800" algn="l" rtl="0">
              <a:lnSpc>
                <a:spcPct val="100000"/>
              </a:lnSpc>
              <a:spcBef>
                <a:spcPts val="1000"/>
              </a:spcBef>
              <a:spcAft>
                <a:spcPts val="0"/>
              </a:spcAft>
              <a:buClr>
                <a:srgbClr val="808080"/>
              </a:buClr>
              <a:buSzPct val="100000"/>
              <a:buFont typeface="Trebuchet MS"/>
              <a:buNone/>
              <a:defRPr sz="1600" b="0" i="0" u="none" strike="noStrike" cap="none">
                <a:solidFill>
                  <a:srgbClr val="80808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74" name="Shape 74"/>
          <p:cNvSpPr txBox="1">
            <a:spLocks noGrp="1"/>
          </p:cNvSpPr>
          <p:nvPr>
            <p:ph type="body" idx="2"/>
          </p:nvPr>
        </p:nvSpPr>
        <p:spPr>
          <a:xfrm>
            <a:off x="677334" y="4470399"/>
            <a:ext cx="8596670" cy="1570964"/>
          </a:xfrm>
          <a:prstGeom prst="rect">
            <a:avLst/>
          </a:prstGeom>
          <a:noFill/>
          <a:ln>
            <a:noFill/>
          </a:ln>
        </p:spPr>
        <p:txBody>
          <a:bodyPr wrap="square" lIns="91425" tIns="91425" rIns="91425" bIns="91425" anchor="ctr"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75" name="Shape 75"/>
          <p:cNvSpPr txBox="1"/>
          <p:nvPr/>
        </p:nvSpPr>
        <p:spPr>
          <a:xfrm>
            <a:off x="541869" y="469465"/>
            <a:ext cx="609601" cy="1226602"/>
          </a:xfrm>
          <a:prstGeom prst="rect">
            <a:avLst/>
          </a:prstGeom>
          <a:noFill/>
          <a:ln>
            <a:noFill/>
          </a:ln>
        </p:spPr>
        <p:txBody>
          <a:bodyPr wrap="square" lIns="45700" tIns="45700" rIns="45700" bIns="45700" anchor="ctr" anchorCtr="0">
            <a:noAutofit/>
          </a:bodyPr>
          <a:lstStyle/>
          <a:p>
            <a:pPr marL="0" marR="0" lvl="0" indent="-508000" algn="l" rtl="0">
              <a:lnSpc>
                <a:spcPct val="100000"/>
              </a:lnSpc>
              <a:spcBef>
                <a:spcPts val="0"/>
              </a:spcBef>
              <a:spcAft>
                <a:spcPts val="0"/>
              </a:spcAft>
              <a:buClr>
                <a:srgbClr val="C0E474"/>
              </a:buClr>
              <a:buSzPct val="100000"/>
              <a:buFont typeface="Arial"/>
              <a:buNone/>
            </a:pPr>
            <a:r>
              <a:rPr lang="en-US" sz="8000" b="0" i="0" u="none" strike="noStrike" cap="none">
                <a:solidFill>
                  <a:srgbClr val="C0E474"/>
                </a:solidFill>
                <a:latin typeface="Arial"/>
                <a:ea typeface="Arial"/>
                <a:cs typeface="Arial"/>
                <a:sym typeface="Arial"/>
              </a:rPr>
              <a:t>“</a:t>
            </a:r>
          </a:p>
        </p:txBody>
      </p:sp>
      <p:sp>
        <p:nvSpPr>
          <p:cNvPr id="76" name="Shape 76"/>
          <p:cNvSpPr txBox="1"/>
          <p:nvPr/>
        </p:nvSpPr>
        <p:spPr>
          <a:xfrm>
            <a:off x="8893010" y="2565643"/>
            <a:ext cx="609601" cy="1226602"/>
          </a:xfrm>
          <a:prstGeom prst="rect">
            <a:avLst/>
          </a:prstGeom>
          <a:noFill/>
          <a:ln>
            <a:noFill/>
          </a:ln>
        </p:spPr>
        <p:txBody>
          <a:bodyPr wrap="square" lIns="45700" tIns="45700" rIns="45700" bIns="45700" anchor="ctr" anchorCtr="0">
            <a:noAutofit/>
          </a:bodyPr>
          <a:lstStyle/>
          <a:p>
            <a:pPr marL="0" marR="0" lvl="0" indent="-508000" algn="l" rtl="0">
              <a:lnSpc>
                <a:spcPct val="100000"/>
              </a:lnSpc>
              <a:spcBef>
                <a:spcPts val="0"/>
              </a:spcBef>
              <a:spcAft>
                <a:spcPts val="0"/>
              </a:spcAft>
              <a:buClr>
                <a:srgbClr val="C0E474"/>
              </a:buClr>
              <a:buSzPct val="100000"/>
              <a:buFont typeface="Arial"/>
              <a:buNone/>
            </a:pPr>
            <a:r>
              <a:rPr lang="en-US" sz="8000" b="0" i="0" u="none" strike="noStrike" cap="none">
                <a:solidFill>
                  <a:srgbClr val="C0E474"/>
                </a:solidFill>
                <a:latin typeface="Arial"/>
                <a:ea typeface="Arial"/>
                <a:cs typeface="Arial"/>
                <a:sym typeface="Arial"/>
              </a:rPr>
              <a:t>”</a:t>
            </a:r>
          </a:p>
        </p:txBody>
      </p:sp>
      <p:sp>
        <p:nvSpPr>
          <p:cNvPr id="77" name="Shape 77"/>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Name Car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677335" y="1931988"/>
            <a:ext cx="8596669" cy="2595461"/>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accent1"/>
              </a:buClr>
              <a:buSzPct val="100000"/>
              <a:buFont typeface="Trebuchet MS"/>
              <a:buNone/>
              <a:defRPr sz="44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80" name="Shape 80"/>
          <p:cNvSpPr txBox="1">
            <a:spLocks noGrp="1"/>
          </p:cNvSpPr>
          <p:nvPr>
            <p:ph type="body" idx="1"/>
          </p:nvPr>
        </p:nvSpPr>
        <p:spPr>
          <a:xfrm>
            <a:off x="677335" y="4527448"/>
            <a:ext cx="8596669" cy="1513915"/>
          </a:xfrm>
          <a:prstGeom prst="rect">
            <a:avLst/>
          </a:prstGeom>
          <a:noFill/>
          <a:ln>
            <a:noFill/>
          </a:ln>
        </p:spPr>
        <p:txBody>
          <a:bodyPr wrap="square" lIns="91425" tIns="91425" rIns="91425" bIns="91425" anchor="t" anchorCtr="0"/>
          <a:lstStyle>
            <a:lvl1pPr marL="0" marR="0" lvl="0" indent="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1pPr>
            <a:lvl2pPr marL="0" marR="0" lvl="1" indent="45720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2pPr>
            <a:lvl3pPr marL="0" marR="0" lvl="2" indent="91440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3pPr>
            <a:lvl4pPr marL="0" marR="0" lvl="3" indent="137160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4pPr>
            <a:lvl5pPr marL="0" marR="0" lvl="4" indent="1828800" algn="l" rtl="0">
              <a:lnSpc>
                <a:spcPct val="100000"/>
              </a:lnSpc>
              <a:spcBef>
                <a:spcPts val="1000"/>
              </a:spcBef>
              <a:spcAft>
                <a:spcPts val="0"/>
              </a:spcAft>
              <a:buClr>
                <a:srgbClr val="404040"/>
              </a:buClr>
              <a:buSzPct val="100000"/>
              <a:buFont typeface="Trebuchet MS"/>
              <a:buNone/>
              <a:defRPr sz="18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81" name="Shape 81"/>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Quote Name Car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931334" y="609600"/>
            <a:ext cx="8094134" cy="30226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accent1"/>
              </a:buClr>
              <a:buSzPct val="100000"/>
              <a:buFont typeface="Trebuchet MS"/>
              <a:buNone/>
              <a:defRPr sz="44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84" name="Shape 84"/>
          <p:cNvSpPr txBox="1">
            <a:spLocks noGrp="1"/>
          </p:cNvSpPr>
          <p:nvPr>
            <p:ph type="body" idx="1"/>
          </p:nvPr>
        </p:nvSpPr>
        <p:spPr>
          <a:xfrm>
            <a:off x="677332" y="4013200"/>
            <a:ext cx="8596670" cy="514249"/>
          </a:xfrm>
          <a:prstGeom prst="rect">
            <a:avLst/>
          </a:prstGeom>
          <a:noFill/>
          <a:ln>
            <a:noFill/>
          </a:ln>
        </p:spPr>
        <p:txBody>
          <a:bodyPr wrap="square" lIns="91425" tIns="91425" rIns="91425" bIns="91425" anchor="b" anchorCtr="0"/>
          <a:lstStyle>
            <a:lvl1pPr marL="0" marR="0" lvl="0" indent="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1pPr>
            <a:lvl2pPr marL="0" marR="0" lvl="1" indent="45720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2pPr>
            <a:lvl3pPr marL="0" marR="0" lvl="2" indent="91440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3pPr>
            <a:lvl4pPr marL="0" marR="0" lvl="3" indent="137160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4pPr>
            <a:lvl5pPr marL="0" marR="0" lvl="4" indent="182880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85" name="Shape 85"/>
          <p:cNvSpPr txBox="1">
            <a:spLocks noGrp="1"/>
          </p:cNvSpPr>
          <p:nvPr>
            <p:ph type="body" idx="2"/>
          </p:nvPr>
        </p:nvSpPr>
        <p:spPr>
          <a:xfrm>
            <a:off x="677334" y="4527448"/>
            <a:ext cx="8596670" cy="1513915"/>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86" name="Shape 86"/>
          <p:cNvSpPr txBox="1"/>
          <p:nvPr/>
        </p:nvSpPr>
        <p:spPr>
          <a:xfrm>
            <a:off x="541869" y="469465"/>
            <a:ext cx="609601" cy="1226602"/>
          </a:xfrm>
          <a:prstGeom prst="rect">
            <a:avLst/>
          </a:prstGeom>
          <a:noFill/>
          <a:ln>
            <a:noFill/>
          </a:ln>
        </p:spPr>
        <p:txBody>
          <a:bodyPr wrap="square" lIns="45700" tIns="45700" rIns="45700" bIns="45700" anchor="ctr" anchorCtr="0">
            <a:noAutofit/>
          </a:bodyPr>
          <a:lstStyle/>
          <a:p>
            <a:pPr marL="0" marR="0" lvl="0" indent="-508000" algn="l" rtl="0">
              <a:lnSpc>
                <a:spcPct val="100000"/>
              </a:lnSpc>
              <a:spcBef>
                <a:spcPts val="0"/>
              </a:spcBef>
              <a:spcAft>
                <a:spcPts val="0"/>
              </a:spcAft>
              <a:buClr>
                <a:srgbClr val="C0E474"/>
              </a:buClr>
              <a:buSzPct val="100000"/>
              <a:buFont typeface="Arial"/>
              <a:buNone/>
            </a:pPr>
            <a:r>
              <a:rPr lang="en-US" sz="8000" b="0" i="0" u="none" strike="noStrike" cap="none">
                <a:solidFill>
                  <a:srgbClr val="C0E474"/>
                </a:solidFill>
                <a:latin typeface="Arial"/>
                <a:ea typeface="Arial"/>
                <a:cs typeface="Arial"/>
                <a:sym typeface="Arial"/>
              </a:rPr>
              <a:t>“</a:t>
            </a:r>
          </a:p>
        </p:txBody>
      </p:sp>
      <p:sp>
        <p:nvSpPr>
          <p:cNvPr id="87" name="Shape 87"/>
          <p:cNvSpPr txBox="1"/>
          <p:nvPr/>
        </p:nvSpPr>
        <p:spPr>
          <a:xfrm>
            <a:off x="8893010" y="2565643"/>
            <a:ext cx="609601" cy="1226602"/>
          </a:xfrm>
          <a:prstGeom prst="rect">
            <a:avLst/>
          </a:prstGeom>
          <a:noFill/>
          <a:ln>
            <a:noFill/>
          </a:ln>
        </p:spPr>
        <p:txBody>
          <a:bodyPr wrap="square" lIns="45700" tIns="45700" rIns="45700" bIns="45700" anchor="ctr" anchorCtr="0">
            <a:noAutofit/>
          </a:bodyPr>
          <a:lstStyle/>
          <a:p>
            <a:pPr marL="0" marR="0" lvl="0" indent="-508000" algn="l" rtl="0">
              <a:lnSpc>
                <a:spcPct val="100000"/>
              </a:lnSpc>
              <a:spcBef>
                <a:spcPts val="0"/>
              </a:spcBef>
              <a:spcAft>
                <a:spcPts val="0"/>
              </a:spcAft>
              <a:buClr>
                <a:srgbClr val="C0E474"/>
              </a:buClr>
              <a:buSzPct val="100000"/>
              <a:buFont typeface="Arial"/>
              <a:buNone/>
            </a:pPr>
            <a:r>
              <a:rPr lang="en-US" sz="8000" b="0" i="0" u="none" strike="noStrike" cap="none">
                <a:solidFill>
                  <a:srgbClr val="C0E474"/>
                </a:solidFill>
                <a:latin typeface="Arial"/>
                <a:ea typeface="Arial"/>
                <a:cs typeface="Arial"/>
                <a:sym typeface="Arial"/>
              </a:rPr>
              <a:t>”</a:t>
            </a:r>
          </a:p>
        </p:txBody>
      </p:sp>
      <p:sp>
        <p:nvSpPr>
          <p:cNvPr id="88" name="Shape 88"/>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True or False">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685798" y="609600"/>
            <a:ext cx="8588204" cy="30226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accent1"/>
              </a:buClr>
              <a:buSzPct val="100000"/>
              <a:buFont typeface="Trebuchet MS"/>
              <a:buNone/>
              <a:defRPr sz="44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91" name="Shape 91"/>
          <p:cNvSpPr txBox="1">
            <a:spLocks noGrp="1"/>
          </p:cNvSpPr>
          <p:nvPr>
            <p:ph type="body" idx="1"/>
          </p:nvPr>
        </p:nvSpPr>
        <p:spPr>
          <a:xfrm>
            <a:off x="677332" y="4013200"/>
            <a:ext cx="8596670" cy="514249"/>
          </a:xfrm>
          <a:prstGeom prst="rect">
            <a:avLst/>
          </a:prstGeom>
          <a:noFill/>
          <a:ln>
            <a:noFill/>
          </a:ln>
        </p:spPr>
        <p:txBody>
          <a:bodyPr wrap="square" lIns="91425" tIns="91425" rIns="91425" bIns="91425" anchor="b" anchorCtr="0"/>
          <a:lstStyle>
            <a:lvl1pPr marL="0" marR="0" lvl="0" indent="0" algn="l" rtl="0">
              <a:lnSpc>
                <a:spcPct val="100000"/>
              </a:lnSpc>
              <a:spcBef>
                <a:spcPts val="1000"/>
              </a:spcBef>
              <a:spcAft>
                <a:spcPts val="0"/>
              </a:spcAft>
              <a:buClr>
                <a:schemeClr val="accent1"/>
              </a:buClr>
              <a:buSzPct val="100000"/>
              <a:buFont typeface="Trebuchet MS"/>
              <a:buNone/>
              <a:defRPr sz="2400" b="0" i="0" u="none" strike="noStrike" cap="none">
                <a:solidFill>
                  <a:schemeClr val="accent1"/>
                </a:solidFill>
                <a:latin typeface="Trebuchet MS"/>
                <a:ea typeface="Trebuchet MS"/>
                <a:cs typeface="Trebuchet MS"/>
                <a:sym typeface="Trebuchet MS"/>
              </a:defRPr>
            </a:lvl1pPr>
            <a:lvl2pPr marL="0" marR="0" lvl="1" indent="457200" algn="l" rtl="0">
              <a:lnSpc>
                <a:spcPct val="100000"/>
              </a:lnSpc>
              <a:spcBef>
                <a:spcPts val="1000"/>
              </a:spcBef>
              <a:spcAft>
                <a:spcPts val="0"/>
              </a:spcAft>
              <a:buClr>
                <a:schemeClr val="accent1"/>
              </a:buClr>
              <a:buSzPct val="100000"/>
              <a:buFont typeface="Trebuchet MS"/>
              <a:buNone/>
              <a:defRPr sz="2400" b="0" i="0" u="none" strike="noStrike" cap="none">
                <a:solidFill>
                  <a:schemeClr val="accent1"/>
                </a:solidFill>
                <a:latin typeface="Trebuchet MS"/>
                <a:ea typeface="Trebuchet MS"/>
                <a:cs typeface="Trebuchet MS"/>
                <a:sym typeface="Trebuchet MS"/>
              </a:defRPr>
            </a:lvl2pPr>
            <a:lvl3pPr marL="0" marR="0" lvl="2" indent="914400" algn="l" rtl="0">
              <a:lnSpc>
                <a:spcPct val="100000"/>
              </a:lnSpc>
              <a:spcBef>
                <a:spcPts val="1000"/>
              </a:spcBef>
              <a:spcAft>
                <a:spcPts val="0"/>
              </a:spcAft>
              <a:buClr>
                <a:schemeClr val="accent1"/>
              </a:buClr>
              <a:buSzPct val="100000"/>
              <a:buFont typeface="Trebuchet MS"/>
              <a:buNone/>
              <a:defRPr sz="2400" b="0" i="0" u="none" strike="noStrike" cap="none">
                <a:solidFill>
                  <a:schemeClr val="accent1"/>
                </a:solidFill>
                <a:latin typeface="Trebuchet MS"/>
                <a:ea typeface="Trebuchet MS"/>
                <a:cs typeface="Trebuchet MS"/>
                <a:sym typeface="Trebuchet MS"/>
              </a:defRPr>
            </a:lvl3pPr>
            <a:lvl4pPr marL="0" marR="0" lvl="3" indent="1371600" algn="l" rtl="0">
              <a:lnSpc>
                <a:spcPct val="100000"/>
              </a:lnSpc>
              <a:spcBef>
                <a:spcPts val="1000"/>
              </a:spcBef>
              <a:spcAft>
                <a:spcPts val="0"/>
              </a:spcAft>
              <a:buClr>
                <a:schemeClr val="accent1"/>
              </a:buClr>
              <a:buSzPct val="100000"/>
              <a:buFont typeface="Trebuchet MS"/>
              <a:buNone/>
              <a:defRPr sz="2400" b="0" i="0" u="none" strike="noStrike" cap="none">
                <a:solidFill>
                  <a:schemeClr val="accent1"/>
                </a:solidFill>
                <a:latin typeface="Trebuchet MS"/>
                <a:ea typeface="Trebuchet MS"/>
                <a:cs typeface="Trebuchet MS"/>
                <a:sym typeface="Trebuchet MS"/>
              </a:defRPr>
            </a:lvl4pPr>
            <a:lvl5pPr marL="0" marR="0" lvl="4" indent="1828800" algn="l" rtl="0">
              <a:lnSpc>
                <a:spcPct val="100000"/>
              </a:lnSpc>
              <a:spcBef>
                <a:spcPts val="1000"/>
              </a:spcBef>
              <a:spcAft>
                <a:spcPts val="0"/>
              </a:spcAft>
              <a:buClr>
                <a:schemeClr val="accent1"/>
              </a:buClr>
              <a:buSzPct val="100000"/>
              <a:buFont typeface="Trebuchet MS"/>
              <a:buNone/>
              <a:defRPr sz="2400" b="0" i="0" u="none" strike="noStrike" cap="none">
                <a:solidFill>
                  <a:schemeClr val="accent1"/>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92" name="Shape 92"/>
          <p:cNvSpPr txBox="1">
            <a:spLocks noGrp="1"/>
          </p:cNvSpPr>
          <p:nvPr>
            <p:ph type="body" idx="2"/>
          </p:nvPr>
        </p:nvSpPr>
        <p:spPr>
          <a:xfrm>
            <a:off x="677334" y="4527448"/>
            <a:ext cx="8596670" cy="1513915"/>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93" name="Shape 93"/>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Title and Vertical Text">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677333" y="609600"/>
            <a:ext cx="8596670" cy="13208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96" name="Shape 96"/>
          <p:cNvSpPr txBox="1">
            <a:spLocks noGrp="1"/>
          </p:cNvSpPr>
          <p:nvPr>
            <p:ph type="body" idx="1"/>
          </p:nvPr>
        </p:nvSpPr>
        <p:spPr>
          <a:xfrm>
            <a:off x="677333" y="2160589"/>
            <a:ext cx="8596670" cy="3880773"/>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97" name="Shape 97"/>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Vertical Title and Text">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7967673" y="609598"/>
            <a:ext cx="1304744" cy="5251453"/>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100" name="Shape 100"/>
          <p:cNvSpPr txBox="1">
            <a:spLocks noGrp="1"/>
          </p:cNvSpPr>
          <p:nvPr>
            <p:ph type="body" idx="1"/>
          </p:nvPr>
        </p:nvSpPr>
        <p:spPr>
          <a:xfrm>
            <a:off x="677335" y="609600"/>
            <a:ext cx="7060150" cy="5251450"/>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101" name="Shape 101"/>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677333" y="609600"/>
            <a:ext cx="8596670" cy="13208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37" name="Shape 37"/>
          <p:cNvSpPr txBox="1">
            <a:spLocks noGrp="1"/>
          </p:cNvSpPr>
          <p:nvPr>
            <p:ph type="body" idx="1"/>
          </p:nvPr>
        </p:nvSpPr>
        <p:spPr>
          <a:xfrm>
            <a:off x="677333" y="2160589"/>
            <a:ext cx="8596670" cy="3880773"/>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38" name="Shape 38"/>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cSld name="Section Header">
    <p:spTree>
      <p:nvGrpSpPr>
        <p:cNvPr id="1" name="Shape 39"/>
        <p:cNvGrpSpPr/>
        <p:nvPr/>
      </p:nvGrpSpPr>
      <p:grpSpPr>
        <a:xfrm>
          <a:off x="0" y="0"/>
          <a:ext cx="0" cy="0"/>
          <a:chOff x="0" y="0"/>
          <a:chExt cx="0" cy="0"/>
        </a:xfrm>
      </p:grpSpPr>
      <p:sp>
        <p:nvSpPr>
          <p:cNvPr id="40" name="Shape 40"/>
          <p:cNvSpPr txBox="1">
            <a:spLocks noGrp="1"/>
          </p:cNvSpPr>
          <p:nvPr>
            <p:ph type="title"/>
          </p:nvPr>
        </p:nvSpPr>
        <p:spPr>
          <a:xfrm>
            <a:off x="677335" y="2700866"/>
            <a:ext cx="8596669" cy="1826582"/>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accent1"/>
              </a:buClr>
              <a:buSzPct val="100000"/>
              <a:buFont typeface="Trebuchet MS"/>
              <a:buNone/>
              <a:defRPr sz="40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41" name="Shape 41"/>
          <p:cNvSpPr txBox="1">
            <a:spLocks noGrp="1"/>
          </p:cNvSpPr>
          <p:nvPr>
            <p:ph type="body" idx="1"/>
          </p:nvPr>
        </p:nvSpPr>
        <p:spPr>
          <a:xfrm>
            <a:off x="677335" y="4527448"/>
            <a:ext cx="8596669" cy="860401"/>
          </a:xfrm>
          <a:prstGeom prst="rect">
            <a:avLst/>
          </a:prstGeom>
          <a:noFill/>
          <a:ln>
            <a:noFill/>
          </a:ln>
        </p:spPr>
        <p:txBody>
          <a:bodyPr wrap="square" lIns="91425" tIns="91425" rIns="91425" bIns="91425" anchor="t" anchorCtr="0"/>
          <a:lstStyle>
            <a:lvl1pPr marL="0" marR="0" lvl="0" indent="0" algn="l" rtl="0">
              <a:lnSpc>
                <a:spcPct val="100000"/>
              </a:lnSpc>
              <a:spcBef>
                <a:spcPts val="1000"/>
              </a:spcBef>
              <a:spcAft>
                <a:spcPts val="0"/>
              </a:spcAft>
              <a:buClr>
                <a:srgbClr val="808080"/>
              </a:buClr>
              <a:buSzPct val="100000"/>
              <a:buFont typeface="Trebuchet MS"/>
              <a:buNone/>
              <a:defRPr sz="2000" b="0" i="0" u="none" strike="noStrike" cap="none">
                <a:solidFill>
                  <a:srgbClr val="808080"/>
                </a:solidFill>
                <a:latin typeface="Trebuchet MS"/>
                <a:ea typeface="Trebuchet MS"/>
                <a:cs typeface="Trebuchet MS"/>
                <a:sym typeface="Trebuchet MS"/>
              </a:defRPr>
            </a:lvl1pPr>
            <a:lvl2pPr marL="0" marR="0" lvl="1" indent="457200" algn="l" rtl="0">
              <a:lnSpc>
                <a:spcPct val="100000"/>
              </a:lnSpc>
              <a:spcBef>
                <a:spcPts val="1000"/>
              </a:spcBef>
              <a:spcAft>
                <a:spcPts val="0"/>
              </a:spcAft>
              <a:buClr>
                <a:srgbClr val="808080"/>
              </a:buClr>
              <a:buSzPct val="100000"/>
              <a:buFont typeface="Trebuchet MS"/>
              <a:buNone/>
              <a:defRPr sz="2000" b="0" i="0" u="none" strike="noStrike" cap="none">
                <a:solidFill>
                  <a:srgbClr val="808080"/>
                </a:solidFill>
                <a:latin typeface="Trebuchet MS"/>
                <a:ea typeface="Trebuchet MS"/>
                <a:cs typeface="Trebuchet MS"/>
                <a:sym typeface="Trebuchet MS"/>
              </a:defRPr>
            </a:lvl2pPr>
            <a:lvl3pPr marL="0" marR="0" lvl="2" indent="914400" algn="l" rtl="0">
              <a:lnSpc>
                <a:spcPct val="100000"/>
              </a:lnSpc>
              <a:spcBef>
                <a:spcPts val="1000"/>
              </a:spcBef>
              <a:spcAft>
                <a:spcPts val="0"/>
              </a:spcAft>
              <a:buClr>
                <a:srgbClr val="808080"/>
              </a:buClr>
              <a:buSzPct val="100000"/>
              <a:buFont typeface="Trebuchet MS"/>
              <a:buNone/>
              <a:defRPr sz="2000" b="0" i="0" u="none" strike="noStrike" cap="none">
                <a:solidFill>
                  <a:srgbClr val="808080"/>
                </a:solidFill>
                <a:latin typeface="Trebuchet MS"/>
                <a:ea typeface="Trebuchet MS"/>
                <a:cs typeface="Trebuchet MS"/>
                <a:sym typeface="Trebuchet MS"/>
              </a:defRPr>
            </a:lvl3pPr>
            <a:lvl4pPr marL="0" marR="0" lvl="3" indent="1371600" algn="l" rtl="0">
              <a:lnSpc>
                <a:spcPct val="100000"/>
              </a:lnSpc>
              <a:spcBef>
                <a:spcPts val="1000"/>
              </a:spcBef>
              <a:spcAft>
                <a:spcPts val="0"/>
              </a:spcAft>
              <a:buClr>
                <a:srgbClr val="808080"/>
              </a:buClr>
              <a:buSzPct val="100000"/>
              <a:buFont typeface="Trebuchet MS"/>
              <a:buNone/>
              <a:defRPr sz="2000" b="0" i="0" u="none" strike="noStrike" cap="none">
                <a:solidFill>
                  <a:srgbClr val="808080"/>
                </a:solidFill>
                <a:latin typeface="Trebuchet MS"/>
                <a:ea typeface="Trebuchet MS"/>
                <a:cs typeface="Trebuchet MS"/>
                <a:sym typeface="Trebuchet MS"/>
              </a:defRPr>
            </a:lvl4pPr>
            <a:lvl5pPr marL="0" marR="0" lvl="4" indent="1828800" algn="l" rtl="0">
              <a:lnSpc>
                <a:spcPct val="100000"/>
              </a:lnSpc>
              <a:spcBef>
                <a:spcPts val="1000"/>
              </a:spcBef>
              <a:spcAft>
                <a:spcPts val="0"/>
              </a:spcAft>
              <a:buClr>
                <a:srgbClr val="808080"/>
              </a:buClr>
              <a:buSzPct val="100000"/>
              <a:buFont typeface="Trebuchet MS"/>
              <a:buNone/>
              <a:defRPr sz="2000" b="0" i="0" u="none" strike="noStrike" cap="none">
                <a:solidFill>
                  <a:srgbClr val="80808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42" name="Shape 42"/>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wo Content">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677333" y="609600"/>
            <a:ext cx="8596670" cy="13208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45" name="Shape 45"/>
          <p:cNvSpPr txBox="1">
            <a:spLocks noGrp="1"/>
          </p:cNvSpPr>
          <p:nvPr>
            <p:ph type="body" idx="1"/>
          </p:nvPr>
        </p:nvSpPr>
        <p:spPr>
          <a:xfrm>
            <a:off x="677333" y="2160589"/>
            <a:ext cx="4184036" cy="3880773"/>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46" name="Shape 46"/>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mparison">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677333" y="609600"/>
            <a:ext cx="8596670" cy="13208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49" name="Shape 49"/>
          <p:cNvSpPr txBox="1">
            <a:spLocks noGrp="1"/>
          </p:cNvSpPr>
          <p:nvPr>
            <p:ph type="body" idx="1"/>
          </p:nvPr>
        </p:nvSpPr>
        <p:spPr>
          <a:xfrm>
            <a:off x="675744" y="2160983"/>
            <a:ext cx="4185624" cy="576263"/>
          </a:xfrm>
          <a:prstGeom prst="rect">
            <a:avLst/>
          </a:prstGeom>
          <a:noFill/>
          <a:ln>
            <a:noFill/>
          </a:ln>
        </p:spPr>
        <p:txBody>
          <a:bodyPr wrap="square" lIns="91425" tIns="91425" rIns="91425" bIns="91425" anchor="b" anchorCtr="0"/>
          <a:lstStyle>
            <a:lvl1pPr marL="0" marR="0" lvl="0" indent="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1pPr>
            <a:lvl2pPr marL="0" marR="0" lvl="1" indent="45720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2pPr>
            <a:lvl3pPr marL="0" marR="0" lvl="2" indent="91440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3pPr>
            <a:lvl4pPr marL="0" marR="0" lvl="3" indent="137160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4pPr>
            <a:lvl5pPr marL="0" marR="0" lvl="4" indent="1828800" algn="l" rtl="0">
              <a:lnSpc>
                <a:spcPct val="100000"/>
              </a:lnSpc>
              <a:spcBef>
                <a:spcPts val="1000"/>
              </a:spcBef>
              <a:spcAft>
                <a:spcPts val="0"/>
              </a:spcAft>
              <a:buClr>
                <a:srgbClr val="404040"/>
              </a:buClr>
              <a:buSzPct val="100000"/>
              <a:buFont typeface="Trebuchet MS"/>
              <a:buNone/>
              <a:defRPr sz="24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50" name="Shape 50"/>
          <p:cNvSpPr txBox="1">
            <a:spLocks noGrp="1"/>
          </p:cNvSpPr>
          <p:nvPr>
            <p:ph type="body" idx="2"/>
          </p:nvPr>
        </p:nvSpPr>
        <p:spPr>
          <a:xfrm>
            <a:off x="5088382" y="2160983"/>
            <a:ext cx="4185619" cy="576263"/>
          </a:xfrm>
          <a:prstGeom prst="rect">
            <a:avLst/>
          </a:prstGeom>
          <a:noFill/>
          <a:ln>
            <a:noFill/>
          </a:ln>
        </p:spPr>
        <p:txBody>
          <a:bodyPr wrap="square" lIns="91425" tIns="91425" rIns="91425" bIns="91425" anchor="b"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51" name="Shape 51"/>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Only">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677333" y="609600"/>
            <a:ext cx="8596670" cy="13208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54" name="Shape 54"/>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p:spTree>
      <p:nvGrpSpPr>
        <p:cNvPr id="1" name="Shape 55"/>
        <p:cNvGrpSpPr/>
        <p:nvPr/>
      </p:nvGrpSpPr>
      <p:grpSpPr>
        <a:xfrm>
          <a:off x="0" y="0"/>
          <a:ext cx="0" cy="0"/>
          <a:chOff x="0" y="0"/>
          <a:chExt cx="0" cy="0"/>
        </a:xfrm>
      </p:grpSpPr>
      <p:sp>
        <p:nvSpPr>
          <p:cNvPr id="56" name="Shape 56"/>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ontent with Caption">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677333" y="1498603"/>
            <a:ext cx="3854529" cy="1278467"/>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accent1"/>
              </a:buClr>
              <a:buSzPct val="100000"/>
              <a:buFont typeface="Trebuchet MS"/>
              <a:buNone/>
              <a:defRPr sz="20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59" name="Shape 59"/>
          <p:cNvSpPr txBox="1">
            <a:spLocks noGrp="1"/>
          </p:cNvSpPr>
          <p:nvPr>
            <p:ph type="body" idx="1"/>
          </p:nvPr>
        </p:nvSpPr>
        <p:spPr>
          <a:xfrm>
            <a:off x="4760460" y="514923"/>
            <a:ext cx="4513543" cy="5526439"/>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60" name="Shape 60"/>
          <p:cNvSpPr txBox="1">
            <a:spLocks noGrp="1"/>
          </p:cNvSpPr>
          <p:nvPr>
            <p:ph type="body" idx="2"/>
          </p:nvPr>
        </p:nvSpPr>
        <p:spPr>
          <a:xfrm>
            <a:off x="677334" y="2777069"/>
            <a:ext cx="3854528" cy="2584450"/>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61" name="Shape 61"/>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cSld name="Picture with Caption">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677333" y="4800600"/>
            <a:ext cx="8596668" cy="566738"/>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accent1"/>
              </a:buClr>
              <a:buSzPct val="100000"/>
              <a:buFont typeface="Trebuchet MS"/>
              <a:buNone/>
              <a:defRPr sz="24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64" name="Shape 64"/>
          <p:cNvSpPr>
            <a:spLocks noGrp="1"/>
          </p:cNvSpPr>
          <p:nvPr>
            <p:ph type="pic" idx="2"/>
          </p:nvPr>
        </p:nvSpPr>
        <p:spPr>
          <a:xfrm>
            <a:off x="677333" y="609600"/>
            <a:ext cx="8596670" cy="3845718"/>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65" name="Shape 65"/>
          <p:cNvSpPr txBox="1">
            <a:spLocks noGrp="1"/>
          </p:cNvSpPr>
          <p:nvPr>
            <p:ph type="body" idx="1"/>
          </p:nvPr>
        </p:nvSpPr>
        <p:spPr>
          <a:xfrm>
            <a:off x="677333" y="5367337"/>
            <a:ext cx="8596668" cy="674025"/>
          </a:xfrm>
          <a:prstGeom prst="rect">
            <a:avLst/>
          </a:prstGeom>
          <a:noFill/>
          <a:ln>
            <a:noFill/>
          </a:ln>
        </p:spPr>
        <p:txBody>
          <a:bodyPr wrap="square" lIns="91425" tIns="91425" rIns="91425" bIns="91425" anchor="t" anchorCtr="0"/>
          <a:lstStyle>
            <a:lvl1pPr marL="0" marR="0" lvl="0" indent="0" algn="l" rtl="0">
              <a:lnSpc>
                <a:spcPct val="100000"/>
              </a:lnSpc>
              <a:spcBef>
                <a:spcPts val="1000"/>
              </a:spcBef>
              <a:spcAft>
                <a:spcPts val="0"/>
              </a:spcAft>
              <a:buClr>
                <a:srgbClr val="404040"/>
              </a:buClr>
              <a:buSzPct val="100000"/>
              <a:buFont typeface="Trebuchet MS"/>
              <a:buNone/>
              <a:defRPr sz="1200" b="0" i="0" u="none" strike="noStrike" cap="none">
                <a:solidFill>
                  <a:srgbClr val="404040"/>
                </a:solidFill>
                <a:latin typeface="Trebuchet MS"/>
                <a:ea typeface="Trebuchet MS"/>
                <a:cs typeface="Trebuchet MS"/>
                <a:sym typeface="Trebuchet MS"/>
              </a:defRPr>
            </a:lvl1pPr>
            <a:lvl2pPr marL="0" marR="0" lvl="1" indent="457200" algn="l" rtl="0">
              <a:lnSpc>
                <a:spcPct val="100000"/>
              </a:lnSpc>
              <a:spcBef>
                <a:spcPts val="1000"/>
              </a:spcBef>
              <a:spcAft>
                <a:spcPts val="0"/>
              </a:spcAft>
              <a:buClr>
                <a:srgbClr val="404040"/>
              </a:buClr>
              <a:buSzPct val="100000"/>
              <a:buFont typeface="Trebuchet MS"/>
              <a:buNone/>
              <a:defRPr sz="1200" b="0" i="0" u="none" strike="noStrike" cap="none">
                <a:solidFill>
                  <a:srgbClr val="404040"/>
                </a:solidFill>
                <a:latin typeface="Trebuchet MS"/>
                <a:ea typeface="Trebuchet MS"/>
                <a:cs typeface="Trebuchet MS"/>
                <a:sym typeface="Trebuchet MS"/>
              </a:defRPr>
            </a:lvl2pPr>
            <a:lvl3pPr marL="0" marR="0" lvl="2" indent="914400" algn="l" rtl="0">
              <a:lnSpc>
                <a:spcPct val="100000"/>
              </a:lnSpc>
              <a:spcBef>
                <a:spcPts val="1000"/>
              </a:spcBef>
              <a:spcAft>
                <a:spcPts val="0"/>
              </a:spcAft>
              <a:buClr>
                <a:srgbClr val="404040"/>
              </a:buClr>
              <a:buSzPct val="100000"/>
              <a:buFont typeface="Trebuchet MS"/>
              <a:buNone/>
              <a:defRPr sz="1200" b="0" i="0" u="none" strike="noStrike" cap="none">
                <a:solidFill>
                  <a:srgbClr val="404040"/>
                </a:solidFill>
                <a:latin typeface="Trebuchet MS"/>
                <a:ea typeface="Trebuchet MS"/>
                <a:cs typeface="Trebuchet MS"/>
                <a:sym typeface="Trebuchet MS"/>
              </a:defRPr>
            </a:lvl3pPr>
            <a:lvl4pPr marL="0" marR="0" lvl="3" indent="1371600" algn="l" rtl="0">
              <a:lnSpc>
                <a:spcPct val="100000"/>
              </a:lnSpc>
              <a:spcBef>
                <a:spcPts val="1000"/>
              </a:spcBef>
              <a:spcAft>
                <a:spcPts val="0"/>
              </a:spcAft>
              <a:buClr>
                <a:srgbClr val="404040"/>
              </a:buClr>
              <a:buSzPct val="100000"/>
              <a:buFont typeface="Trebuchet MS"/>
              <a:buNone/>
              <a:defRPr sz="1200" b="0" i="0" u="none" strike="noStrike" cap="none">
                <a:solidFill>
                  <a:srgbClr val="404040"/>
                </a:solidFill>
                <a:latin typeface="Trebuchet MS"/>
                <a:ea typeface="Trebuchet MS"/>
                <a:cs typeface="Trebuchet MS"/>
                <a:sym typeface="Trebuchet MS"/>
              </a:defRPr>
            </a:lvl4pPr>
            <a:lvl5pPr marL="0" marR="0" lvl="4" indent="1828800" algn="l" rtl="0">
              <a:lnSpc>
                <a:spcPct val="100000"/>
              </a:lnSpc>
              <a:spcBef>
                <a:spcPts val="1000"/>
              </a:spcBef>
              <a:spcAft>
                <a:spcPts val="0"/>
              </a:spcAft>
              <a:buClr>
                <a:srgbClr val="404040"/>
              </a:buClr>
              <a:buSzPct val="100000"/>
              <a:buFont typeface="Trebuchet MS"/>
              <a:buNone/>
              <a:defRPr sz="12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66" name="Shape 66"/>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grpSp>
        <p:nvGrpSpPr>
          <p:cNvPr id="6" name="Shape 6"/>
          <p:cNvGrpSpPr/>
          <p:nvPr/>
        </p:nvGrpSpPr>
        <p:grpSpPr>
          <a:xfrm>
            <a:off x="-2" y="-8468"/>
            <a:ext cx="12192003" cy="6866470"/>
            <a:chOff x="-1" y="0"/>
            <a:chExt cx="12192002" cy="6866468"/>
          </a:xfrm>
        </p:grpSpPr>
        <p:cxnSp>
          <p:nvCxnSpPr>
            <p:cNvPr id="7" name="Shape 7"/>
            <p:cNvCxnSpPr/>
            <p:nvPr/>
          </p:nvCxnSpPr>
          <p:spPr>
            <a:xfrm>
              <a:off x="9371012" y="8466"/>
              <a:ext cx="1219201" cy="6858002"/>
            </a:xfrm>
            <a:prstGeom prst="straightConnector1">
              <a:avLst/>
            </a:prstGeom>
            <a:noFill/>
            <a:ln w="9525" cap="rnd" cmpd="sng">
              <a:solidFill>
                <a:srgbClr val="BFBFBF"/>
              </a:solidFill>
              <a:prstDash val="solid"/>
              <a:round/>
              <a:headEnd type="none" w="med" len="med"/>
              <a:tailEnd type="none" w="med" len="med"/>
            </a:ln>
          </p:spPr>
        </p:cxnSp>
        <p:cxnSp>
          <p:nvCxnSpPr>
            <p:cNvPr id="8" name="Shape 8"/>
            <p:cNvCxnSpPr/>
            <p:nvPr/>
          </p:nvCxnSpPr>
          <p:spPr>
            <a:xfrm flipH="1">
              <a:off x="7425267" y="3689879"/>
              <a:ext cx="4763559" cy="3176588"/>
            </a:xfrm>
            <a:prstGeom prst="straightConnector1">
              <a:avLst/>
            </a:prstGeom>
            <a:noFill/>
            <a:ln w="9525" cap="rnd" cmpd="sng">
              <a:solidFill>
                <a:srgbClr val="D9D9D9"/>
              </a:solidFill>
              <a:prstDash val="solid"/>
              <a:round/>
              <a:headEnd type="none" w="med" len="med"/>
              <a:tailEnd type="none" w="med" len="med"/>
            </a:ln>
          </p:spPr>
        </p:cxnSp>
        <p:sp>
          <p:nvSpPr>
            <p:cNvPr id="9" name="Shape 9"/>
            <p:cNvSpPr/>
            <p:nvPr/>
          </p:nvSpPr>
          <p:spPr>
            <a:xfrm>
              <a:off x="9181476" y="0"/>
              <a:ext cx="3007350" cy="6866468"/>
            </a:xfrm>
            <a:custGeom>
              <a:avLst/>
              <a:gdLst/>
              <a:ahLst/>
              <a:cxnLst/>
              <a:rect l="0" t="0" r="0" b="0"/>
              <a:pathLst>
                <a:path w="120000" h="120000" extrusionOk="0">
                  <a:moveTo>
                    <a:pt x="81622" y="0"/>
                  </a:moveTo>
                  <a:lnTo>
                    <a:pt x="120000" y="0"/>
                  </a:lnTo>
                  <a:lnTo>
                    <a:pt x="120000" y="120000"/>
                  </a:lnTo>
                  <a:lnTo>
                    <a:pt x="0" y="120000"/>
                  </a:lnTo>
                  <a:lnTo>
                    <a:pt x="81622" y="0"/>
                  </a:lnTo>
                  <a:close/>
                </a:path>
              </a:pathLst>
            </a:custGeom>
            <a:solidFill>
              <a:schemeClr val="accent1">
                <a:alpha val="29803"/>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10" name="Shape 10"/>
            <p:cNvSpPr/>
            <p:nvPr/>
          </p:nvSpPr>
          <p:spPr>
            <a:xfrm>
              <a:off x="9603441" y="0"/>
              <a:ext cx="2588560" cy="6866468"/>
            </a:xfrm>
            <a:custGeom>
              <a:avLst/>
              <a:gdLst/>
              <a:ahLst/>
              <a:cxnLst/>
              <a:rect l="0" t="0" r="0" b="0"/>
              <a:pathLst>
                <a:path w="120000" h="120000" extrusionOk="0">
                  <a:moveTo>
                    <a:pt x="0" y="0"/>
                  </a:moveTo>
                  <a:lnTo>
                    <a:pt x="120000" y="0"/>
                  </a:lnTo>
                  <a:lnTo>
                    <a:pt x="120000" y="120000"/>
                  </a:lnTo>
                  <a:lnTo>
                    <a:pt x="56066" y="120000"/>
                  </a:lnTo>
                  <a:lnTo>
                    <a:pt x="0" y="0"/>
                  </a:lnTo>
                  <a:close/>
                </a:path>
              </a:pathLst>
            </a:custGeom>
            <a:solidFill>
              <a:schemeClr val="accent1">
                <a:alpha val="20000"/>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11" name="Shape 11"/>
            <p:cNvSpPr/>
            <p:nvPr/>
          </p:nvSpPr>
          <p:spPr>
            <a:xfrm>
              <a:off x="8932333" y="3056466"/>
              <a:ext cx="3259668" cy="3810002"/>
            </a:xfrm>
            <a:custGeom>
              <a:avLst/>
              <a:gdLst/>
              <a:ahLst/>
              <a:cxnLst/>
              <a:rect l="0" t="0" r="0" b="0"/>
              <a:pathLst>
                <a:path w="120000" h="120000" extrusionOk="0">
                  <a:moveTo>
                    <a:pt x="0" y="120000"/>
                  </a:moveTo>
                  <a:lnTo>
                    <a:pt x="120000" y="0"/>
                  </a:lnTo>
                  <a:lnTo>
                    <a:pt x="120000" y="120000"/>
                  </a:lnTo>
                  <a:close/>
                </a:path>
              </a:pathLst>
            </a:custGeom>
            <a:solidFill>
              <a:schemeClr val="accent2">
                <a:alpha val="71764"/>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12" name="Shape 12"/>
            <p:cNvSpPr/>
            <p:nvPr/>
          </p:nvSpPr>
          <p:spPr>
            <a:xfrm>
              <a:off x="9334500" y="0"/>
              <a:ext cx="2854327" cy="6866468"/>
            </a:xfrm>
            <a:custGeom>
              <a:avLst/>
              <a:gdLst/>
              <a:ahLst/>
              <a:cxnLst/>
              <a:rect l="0" t="0" r="0" b="0"/>
              <a:pathLst>
                <a:path w="120000" h="120000" extrusionOk="0">
                  <a:moveTo>
                    <a:pt x="0" y="0"/>
                  </a:moveTo>
                  <a:lnTo>
                    <a:pt x="120000" y="0"/>
                  </a:lnTo>
                  <a:lnTo>
                    <a:pt x="120000" y="120000"/>
                  </a:lnTo>
                  <a:lnTo>
                    <a:pt x="103872" y="120000"/>
                  </a:lnTo>
                  <a:lnTo>
                    <a:pt x="0" y="0"/>
                  </a:lnTo>
                  <a:close/>
                </a:path>
              </a:pathLst>
            </a:custGeom>
            <a:solidFill>
              <a:srgbClr val="3F7819">
                <a:alpha val="69803"/>
              </a:srgb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13" name="Shape 13"/>
            <p:cNvSpPr/>
            <p:nvPr/>
          </p:nvSpPr>
          <p:spPr>
            <a:xfrm>
              <a:off x="10898730" y="0"/>
              <a:ext cx="1290095" cy="6866468"/>
            </a:xfrm>
            <a:custGeom>
              <a:avLst/>
              <a:gdLst/>
              <a:ahLst/>
              <a:cxnLst/>
              <a:rect l="0" t="0" r="0" b="0"/>
              <a:pathLst>
                <a:path w="120000" h="120000" extrusionOk="0">
                  <a:moveTo>
                    <a:pt x="94850" y="0"/>
                  </a:moveTo>
                  <a:lnTo>
                    <a:pt x="120000" y="0"/>
                  </a:lnTo>
                  <a:lnTo>
                    <a:pt x="120000" y="120000"/>
                  </a:lnTo>
                  <a:lnTo>
                    <a:pt x="0" y="120000"/>
                  </a:lnTo>
                  <a:lnTo>
                    <a:pt x="94850" y="0"/>
                  </a:lnTo>
                  <a:close/>
                </a:path>
              </a:pathLst>
            </a:custGeom>
            <a:solidFill>
              <a:srgbClr val="C0E474">
                <a:alpha val="69803"/>
              </a:srgb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14" name="Shape 14"/>
            <p:cNvSpPr/>
            <p:nvPr/>
          </p:nvSpPr>
          <p:spPr>
            <a:xfrm>
              <a:off x="10938999" y="0"/>
              <a:ext cx="1249826" cy="6866468"/>
            </a:xfrm>
            <a:custGeom>
              <a:avLst/>
              <a:gdLst/>
              <a:ahLst/>
              <a:cxnLst/>
              <a:rect l="0" t="0" r="0" b="0"/>
              <a:pathLst>
                <a:path w="120000" h="120000" extrusionOk="0">
                  <a:moveTo>
                    <a:pt x="0" y="0"/>
                  </a:moveTo>
                  <a:lnTo>
                    <a:pt x="120000" y="0"/>
                  </a:lnTo>
                  <a:lnTo>
                    <a:pt x="120000" y="120000"/>
                  </a:lnTo>
                  <a:lnTo>
                    <a:pt x="106516" y="120000"/>
                  </a:lnTo>
                  <a:lnTo>
                    <a:pt x="0" y="0"/>
                  </a:lnTo>
                  <a:close/>
                </a:path>
              </a:pathLst>
            </a:custGeom>
            <a:solidFill>
              <a:schemeClr val="accent1">
                <a:alpha val="64705"/>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15" name="Shape 15"/>
            <p:cNvSpPr/>
            <p:nvPr/>
          </p:nvSpPr>
          <p:spPr>
            <a:xfrm>
              <a:off x="10371666" y="3598333"/>
              <a:ext cx="1817160" cy="3268134"/>
            </a:xfrm>
            <a:custGeom>
              <a:avLst/>
              <a:gdLst/>
              <a:ahLst/>
              <a:cxnLst/>
              <a:rect l="0" t="0" r="0" b="0"/>
              <a:pathLst>
                <a:path w="120000" h="120000" extrusionOk="0">
                  <a:moveTo>
                    <a:pt x="0" y="120000"/>
                  </a:moveTo>
                  <a:lnTo>
                    <a:pt x="120000" y="0"/>
                  </a:lnTo>
                  <a:lnTo>
                    <a:pt x="120000" y="120000"/>
                  </a:lnTo>
                  <a:close/>
                </a:path>
              </a:pathLst>
            </a:custGeom>
            <a:solidFill>
              <a:schemeClr val="accent1">
                <a:alpha val="80000"/>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sp>
          <p:nvSpPr>
            <p:cNvPr id="16" name="Shape 16"/>
            <p:cNvSpPr/>
            <p:nvPr/>
          </p:nvSpPr>
          <p:spPr>
            <a:xfrm>
              <a:off x="-1" y="4021666"/>
              <a:ext cx="448734" cy="2844802"/>
            </a:xfrm>
            <a:custGeom>
              <a:avLst/>
              <a:gdLst/>
              <a:ahLst/>
              <a:cxnLst/>
              <a:rect l="0" t="0" r="0" b="0"/>
              <a:pathLst>
                <a:path w="120000" h="120000" extrusionOk="0">
                  <a:moveTo>
                    <a:pt x="0" y="120000"/>
                  </a:moveTo>
                  <a:lnTo>
                    <a:pt x="0" y="0"/>
                  </a:lnTo>
                  <a:lnTo>
                    <a:pt x="120000" y="120000"/>
                  </a:lnTo>
                  <a:close/>
                </a:path>
              </a:pathLst>
            </a:custGeom>
            <a:solidFill>
              <a:schemeClr val="accent1">
                <a:alpha val="84705"/>
              </a:schemeClr>
            </a:solid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000000"/>
                </a:buClr>
                <a:buFont typeface="Trebuchet MS"/>
                <a:buNone/>
              </a:pPr>
              <a:endParaRPr sz="1800" b="0" i="0" u="none" strike="noStrike" cap="none">
                <a:solidFill>
                  <a:srgbClr val="000000"/>
                </a:solidFill>
                <a:latin typeface="Trebuchet MS"/>
                <a:ea typeface="Trebuchet MS"/>
                <a:cs typeface="Trebuchet MS"/>
                <a:sym typeface="Trebuchet MS"/>
              </a:endParaRPr>
            </a:p>
          </p:txBody>
        </p:sp>
      </p:grpSp>
      <p:sp>
        <p:nvSpPr>
          <p:cNvPr id="17" name="Shape 17"/>
          <p:cNvSpPr txBox="1">
            <a:spLocks noGrp="1"/>
          </p:cNvSpPr>
          <p:nvPr>
            <p:ph type="title"/>
          </p:nvPr>
        </p:nvSpPr>
        <p:spPr>
          <a:xfrm>
            <a:off x="609600" y="274637"/>
            <a:ext cx="10972800" cy="1325564"/>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1pPr>
            <a:lvl2pPr marL="0" marR="0" lvl="1"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2pPr>
            <a:lvl3pPr marL="0" marR="0" lvl="2"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3pPr>
            <a:lvl4pPr marL="0" marR="0" lvl="3"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4pPr>
            <a:lvl5pPr marL="0" marR="0" lvl="4"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5pPr>
            <a:lvl6pPr marL="0" marR="0" lvl="5"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6pPr>
            <a:lvl7pPr marL="0" marR="0" lvl="6"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7pPr>
            <a:lvl8pPr marL="0" marR="0" lvl="7"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8pPr>
            <a:lvl9pPr marL="0" marR="0" lvl="8" indent="0" algn="l" rtl="0">
              <a:lnSpc>
                <a:spcPct val="100000"/>
              </a:lnSpc>
              <a:spcBef>
                <a:spcPts val="0"/>
              </a:spcBef>
              <a:spcAft>
                <a:spcPts val="0"/>
              </a:spcAft>
              <a:buClr>
                <a:schemeClr val="accent1"/>
              </a:buClr>
              <a:buSzPct val="100000"/>
              <a:buFont typeface="Trebuchet MS"/>
              <a:buNone/>
              <a:defRPr sz="3600" b="0" i="0" u="none" strike="noStrike" cap="none">
                <a:solidFill>
                  <a:schemeClr val="accent1"/>
                </a:solidFill>
                <a:latin typeface="Trebuchet MS"/>
                <a:ea typeface="Trebuchet MS"/>
                <a:cs typeface="Trebuchet MS"/>
                <a:sym typeface="Trebuchet MS"/>
              </a:defRPr>
            </a:lvl9pPr>
          </a:lstStyle>
          <a:p>
            <a:endParaRPr/>
          </a:p>
        </p:txBody>
      </p:sp>
      <p:sp>
        <p:nvSpPr>
          <p:cNvPr id="18" name="Shape 18"/>
          <p:cNvSpPr txBox="1">
            <a:spLocks noGrp="1"/>
          </p:cNvSpPr>
          <p:nvPr>
            <p:ph type="body" idx="1"/>
          </p:nvPr>
        </p:nvSpPr>
        <p:spPr>
          <a:xfrm>
            <a:off x="609600" y="1600200"/>
            <a:ext cx="10972800" cy="5257800"/>
          </a:xfrm>
          <a:prstGeom prst="rect">
            <a:avLst/>
          </a:prstGeom>
          <a:noFill/>
          <a:ln>
            <a:noFill/>
          </a:ln>
        </p:spPr>
        <p:txBody>
          <a:bodyPr wrap="square" lIns="91425" tIns="91425" rIns="91425" bIns="91425" anchor="t" anchorCtr="0"/>
          <a:lstStyle>
            <a:lvl1pPr marL="323850" marR="0" lvl="0"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1pPr>
            <a:lvl2pPr marL="760809" marR="0" lvl="1" indent="-21724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2pPr>
            <a:lvl3pPr marL="1191985" marR="0" lvl="2" indent="-191224"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3pPr>
            <a:lvl4pPr marL="1695450" marR="0" lvl="3"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4pPr>
            <a:lvl5pPr marL="2152650" marR="0" lvl="4"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5pPr>
            <a:lvl6pPr marL="2609850" marR="0" lvl="5"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6pPr>
            <a:lvl7pPr marL="3067050" marR="0" lvl="6" indent="-237489"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7pPr>
            <a:lvl8pPr marL="3524250" marR="0" lvl="7"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8pPr>
            <a:lvl9pPr marL="3981450" marR="0" lvl="8" indent="-237490" algn="just" rtl="0">
              <a:lnSpc>
                <a:spcPct val="90000"/>
              </a:lnSpc>
              <a:spcBef>
                <a:spcPts val="1000"/>
              </a:spcBef>
              <a:spcAft>
                <a:spcPts val="0"/>
              </a:spcAft>
              <a:buClr>
                <a:schemeClr val="accent1"/>
              </a:buClr>
              <a:buSzPct val="80000"/>
              <a:buFont typeface="Trebuchet MS"/>
              <a:buChar char=""/>
              <a:defRPr sz="1700" b="0" i="0" u="none" strike="noStrike" cap="none">
                <a:solidFill>
                  <a:srgbClr val="404040"/>
                </a:solidFill>
                <a:latin typeface="Trebuchet MS"/>
                <a:ea typeface="Trebuchet MS"/>
                <a:cs typeface="Trebuchet MS"/>
                <a:sym typeface="Trebuchet MS"/>
              </a:defRPr>
            </a:lvl9pPr>
          </a:lstStyle>
          <a:p>
            <a:endParaRPr/>
          </a:p>
        </p:txBody>
      </p:sp>
      <p:sp>
        <p:nvSpPr>
          <p:cNvPr id="19" name="Shape 19"/>
          <p:cNvSpPr txBox="1">
            <a:spLocks noGrp="1"/>
          </p:cNvSpPr>
          <p:nvPr>
            <p:ph type="sldNum" idx="12"/>
          </p:nvPr>
        </p:nvSpPr>
        <p:spPr>
          <a:xfrm>
            <a:off x="9049981" y="6114704"/>
            <a:ext cx="224022" cy="218441"/>
          </a:xfrm>
          <a:prstGeom prst="rect">
            <a:avLst/>
          </a:prstGeom>
          <a:noFill/>
          <a:ln>
            <a:noFill/>
          </a:ln>
        </p:spPr>
        <p:txBody>
          <a:bodyPr wrap="square" lIns="45700" tIns="45700" rIns="45700" bIns="45700" anchor="ctr" anchorCtr="0">
            <a:noAutofit/>
          </a:bodyPr>
          <a:lstStyle/>
          <a:p>
            <a:pPr marL="0" marR="0" lvl="0" indent="-57150" algn="r" rtl="0">
              <a:lnSpc>
                <a:spcPct val="100000"/>
              </a:lnSpc>
              <a:spcBef>
                <a:spcPts val="0"/>
              </a:spcBef>
              <a:spcAft>
                <a:spcPts val="0"/>
              </a:spcAft>
              <a:buClr>
                <a:schemeClr val="accent1"/>
              </a:buClr>
              <a:buSzPct val="100000"/>
              <a:buFont typeface="Trebuchet MS"/>
              <a:buNone/>
            </a:pPr>
            <a:fld id="{00000000-1234-1234-1234-123412341234}" type="slidenum">
              <a:rPr lang="en-US" sz="900" b="0" i="0" u="none" strike="noStrike" cap="none">
                <a:solidFill>
                  <a:schemeClr val="accent1"/>
                </a:solidFill>
                <a:latin typeface="Trebuchet MS"/>
                <a:ea typeface="Trebuchet MS"/>
                <a:cs typeface="Trebuchet MS"/>
                <a:sym typeface="Trebuchet MS"/>
              </a:rPr>
              <a:pPr marL="0" marR="0" lvl="0" indent="-57150" algn="r" rtl="0">
                <a:lnSpc>
                  <a:spcPct val="100000"/>
                </a:lnSpc>
                <a:spcBef>
                  <a:spcPts val="0"/>
                </a:spcBef>
                <a:spcAft>
                  <a:spcPts val="0"/>
                </a:spcAft>
                <a:buClr>
                  <a:schemeClr val="accent1"/>
                </a:buClr>
                <a:buSzPct val="100000"/>
                <a:buFont typeface="Trebuchet MS"/>
                <a:buNone/>
              </a:pPr>
              <a:t>‹#›</a:t>
            </a:fld>
            <a:endParaRPr lang="en-US" sz="900" b="0" i="0" u="none" strike="noStrike" cap="none">
              <a:solidFill>
                <a:schemeClr val="accent1"/>
              </a:solidFill>
              <a:latin typeface="Trebuchet MS"/>
              <a:ea typeface="Trebuchet MS"/>
              <a:cs typeface="Trebuchet MS"/>
              <a:sym typeface="Trebuchet MS"/>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15.xml"/><Relationship Id="rId4" Type="http://schemas.openxmlformats.org/officeDocument/2006/relationships/image" Target="../media/image16.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ctrTitle" idx="4294967295"/>
          </p:nvPr>
        </p:nvSpPr>
        <p:spPr>
          <a:xfrm>
            <a:off x="1405467" y="1579034"/>
            <a:ext cx="7766937" cy="1646303"/>
          </a:xfrm>
          <a:prstGeom prst="rect">
            <a:avLst/>
          </a:prstGeom>
          <a:noFill/>
          <a:ln>
            <a:noFill/>
          </a:ln>
        </p:spPr>
        <p:txBody>
          <a:bodyPr wrap="square" lIns="45700" tIns="45700" rIns="45700" bIns="45700" anchor="b" anchorCtr="0">
            <a:noAutofit/>
          </a:bodyPr>
          <a:lstStyle/>
          <a:p>
            <a:pPr marL="0" marR="0" lvl="0" indent="-332613" algn="r" rtl="0">
              <a:lnSpc>
                <a:spcPct val="100000"/>
              </a:lnSpc>
              <a:spcBef>
                <a:spcPts val="0"/>
              </a:spcBef>
              <a:spcAft>
                <a:spcPts val="0"/>
              </a:spcAft>
              <a:buClr>
                <a:schemeClr val="accent1"/>
              </a:buClr>
              <a:buSzPct val="100730"/>
              <a:buFont typeface="Trebuchet MS"/>
              <a:buNone/>
            </a:pPr>
            <a:r>
              <a:rPr lang="en-US" sz="5238" b="0" i="0" u="none" strike="noStrike" cap="none" dirty="0">
                <a:solidFill>
                  <a:schemeClr val="accent1"/>
                </a:solidFill>
                <a:latin typeface="Trebuchet MS"/>
                <a:ea typeface="Trebuchet MS"/>
                <a:cs typeface="Trebuchet MS"/>
                <a:sym typeface="Trebuchet MS"/>
              </a:rPr>
              <a:t>Artistic Style Transfer Using Deep Learning</a:t>
            </a:r>
          </a:p>
        </p:txBody>
      </p:sp>
      <p:sp>
        <p:nvSpPr>
          <p:cNvPr id="107" name="Shape 107"/>
          <p:cNvSpPr txBox="1">
            <a:spLocks noGrp="1"/>
          </p:cNvSpPr>
          <p:nvPr>
            <p:ph type="subTitle" idx="4294967295"/>
          </p:nvPr>
        </p:nvSpPr>
        <p:spPr>
          <a:xfrm>
            <a:off x="1524000" y="3602037"/>
            <a:ext cx="9144000" cy="2927553"/>
          </a:xfrm>
          <a:prstGeom prst="rect">
            <a:avLst/>
          </a:prstGeom>
          <a:noFill/>
          <a:ln>
            <a:noFill/>
          </a:ln>
        </p:spPr>
        <p:txBody>
          <a:bodyPr wrap="square" lIns="45700" tIns="45700" rIns="45700" bIns="45700" anchor="t" anchorCtr="0">
            <a:noAutofit/>
          </a:bodyPr>
          <a:lstStyle/>
          <a:p>
            <a:pPr marL="0" marR="0" lvl="0" indent="-114300" algn="l" rtl="0">
              <a:lnSpc>
                <a:spcPct val="100000"/>
              </a:lnSpc>
              <a:spcBef>
                <a:spcPts val="0"/>
              </a:spcBef>
              <a:spcAft>
                <a:spcPts val="0"/>
              </a:spcAft>
              <a:buClr>
                <a:srgbClr val="808080"/>
              </a:buClr>
              <a:buSzPct val="100000"/>
              <a:buFont typeface="Trebuchet MS"/>
              <a:buNone/>
            </a:pPr>
            <a:r>
              <a:rPr lang="en-US" sz="2400" b="1" i="0" u="none" strike="noStrike" cap="none" dirty="0">
                <a:solidFill>
                  <a:schemeClr val="tx1"/>
                </a:solidFill>
                <a:latin typeface="Times New Roman" pitchFamily="18" charset="0"/>
                <a:cs typeface="Times New Roman" pitchFamily="18" charset="0"/>
                <a:sym typeface="Trebuchet MS"/>
              </a:rPr>
              <a:t>Group Members: </a:t>
            </a:r>
          </a:p>
          <a:p>
            <a:pPr marL="342900" marR="0" lvl="0" indent="-342900" algn="l" rtl="0">
              <a:lnSpc>
                <a:spcPct val="100000"/>
              </a:lnSpc>
              <a:spcBef>
                <a:spcPts val="1000"/>
              </a:spcBef>
              <a:spcAft>
                <a:spcPts val="0"/>
              </a:spcAft>
              <a:buClrTx/>
              <a:buSzPct val="150000"/>
              <a:buFont typeface="Arial"/>
              <a:buChar char="•"/>
            </a:pPr>
            <a:r>
              <a:rPr lang="en-US" sz="2400" b="1" i="0" u="none" strike="noStrike" cap="none" dirty="0">
                <a:solidFill>
                  <a:schemeClr val="tx1"/>
                </a:solidFill>
                <a:latin typeface="Times New Roman" pitchFamily="18" charset="0"/>
                <a:cs typeface="Times New Roman" pitchFamily="18" charset="0"/>
                <a:sym typeface="Trebuchet MS"/>
              </a:rPr>
              <a:t>Meet Chheda (60003140008)</a:t>
            </a:r>
          </a:p>
          <a:p>
            <a:pPr marL="342900" marR="0" lvl="0" indent="-342900" algn="l" rtl="0">
              <a:lnSpc>
                <a:spcPct val="100000"/>
              </a:lnSpc>
              <a:spcBef>
                <a:spcPts val="1000"/>
              </a:spcBef>
              <a:spcAft>
                <a:spcPts val="0"/>
              </a:spcAft>
              <a:buClrTx/>
              <a:buSzPct val="150000"/>
              <a:buFont typeface="Arial"/>
              <a:buChar char="•"/>
            </a:pPr>
            <a:r>
              <a:rPr lang="en-US" sz="2400" b="1" i="0" u="none" strike="noStrike" cap="none" dirty="0" err="1">
                <a:solidFill>
                  <a:schemeClr val="tx1"/>
                </a:solidFill>
                <a:latin typeface="Times New Roman" pitchFamily="18" charset="0"/>
                <a:cs typeface="Times New Roman" pitchFamily="18" charset="0"/>
                <a:sym typeface="Trebuchet MS"/>
              </a:rPr>
              <a:t>Pankil</a:t>
            </a:r>
            <a:r>
              <a:rPr lang="en-US" sz="2400" b="1" i="0" u="none" strike="noStrike" cap="none" dirty="0">
                <a:solidFill>
                  <a:schemeClr val="tx1"/>
                </a:solidFill>
                <a:latin typeface="Times New Roman" pitchFamily="18" charset="0"/>
                <a:cs typeface="Times New Roman" pitchFamily="18" charset="0"/>
                <a:sym typeface="Trebuchet MS"/>
              </a:rPr>
              <a:t> Daru (60003140010)</a:t>
            </a:r>
          </a:p>
          <a:p>
            <a:pPr marL="342900" marR="0" lvl="0" indent="-342900" algn="l" rtl="0">
              <a:lnSpc>
                <a:spcPct val="100000"/>
              </a:lnSpc>
              <a:spcBef>
                <a:spcPts val="1000"/>
              </a:spcBef>
              <a:spcAft>
                <a:spcPts val="0"/>
              </a:spcAft>
              <a:buClrTx/>
              <a:buSzPct val="150000"/>
              <a:buFont typeface="Arial"/>
              <a:buChar char="•"/>
            </a:pPr>
            <a:r>
              <a:rPr lang="en-US" sz="2400" b="1" i="0" u="none" strike="noStrike" cap="none" dirty="0" err="1">
                <a:solidFill>
                  <a:schemeClr val="tx1"/>
                </a:solidFill>
                <a:latin typeface="Times New Roman" pitchFamily="18" charset="0"/>
                <a:cs typeface="Times New Roman" pitchFamily="18" charset="0"/>
                <a:sym typeface="Trebuchet MS"/>
              </a:rPr>
              <a:t>Siddhant</a:t>
            </a:r>
            <a:r>
              <a:rPr lang="en-US" sz="2400" b="1" i="0" u="none" strike="noStrike" cap="none" dirty="0">
                <a:solidFill>
                  <a:schemeClr val="tx1"/>
                </a:solidFill>
                <a:latin typeface="Times New Roman" pitchFamily="18" charset="0"/>
                <a:cs typeface="Times New Roman" pitchFamily="18" charset="0"/>
                <a:sym typeface="Trebuchet MS"/>
              </a:rPr>
              <a:t> </a:t>
            </a:r>
            <a:r>
              <a:rPr lang="en-US" sz="2400" b="1" i="0" u="none" strike="noStrike" cap="none" dirty="0" err="1">
                <a:solidFill>
                  <a:schemeClr val="tx1"/>
                </a:solidFill>
                <a:latin typeface="Times New Roman" pitchFamily="18" charset="0"/>
                <a:cs typeface="Times New Roman" pitchFamily="18" charset="0"/>
                <a:sym typeface="Trebuchet MS"/>
              </a:rPr>
              <a:t>Gada</a:t>
            </a:r>
            <a:r>
              <a:rPr lang="en-US" sz="2400" b="1" i="0" u="none" strike="noStrike" cap="none" dirty="0">
                <a:solidFill>
                  <a:schemeClr val="tx1"/>
                </a:solidFill>
                <a:latin typeface="Times New Roman" pitchFamily="18" charset="0"/>
                <a:cs typeface="Times New Roman" pitchFamily="18" charset="0"/>
                <a:sym typeface="Trebuchet MS"/>
              </a:rPr>
              <a:t> (60003140019</a:t>
            </a:r>
            <a:r>
              <a:rPr lang="en-US" sz="2400" b="1" i="0" u="none" strike="noStrike" cap="none" dirty="0" smtClean="0">
                <a:solidFill>
                  <a:schemeClr val="tx1"/>
                </a:solidFill>
                <a:latin typeface="Times New Roman" pitchFamily="18" charset="0"/>
                <a:cs typeface="Times New Roman" pitchFamily="18" charset="0"/>
                <a:sym typeface="Trebuchet MS"/>
              </a:rPr>
              <a:t>)</a:t>
            </a:r>
          </a:p>
          <a:p>
            <a:pPr marL="0" marR="0" lvl="0" indent="-114300" algn="l" rtl="0">
              <a:lnSpc>
                <a:spcPct val="100000"/>
              </a:lnSpc>
              <a:spcBef>
                <a:spcPts val="1000"/>
              </a:spcBef>
              <a:spcAft>
                <a:spcPts val="0"/>
              </a:spcAft>
              <a:buClrTx/>
              <a:buSzPct val="150000"/>
              <a:buFont typeface="Trebuchet MS"/>
              <a:buNone/>
            </a:pPr>
            <a:r>
              <a:rPr lang="en-US" sz="2400" b="1" i="0" u="none" strike="noStrike" cap="none" dirty="0" smtClean="0">
                <a:solidFill>
                  <a:schemeClr val="tx1"/>
                </a:solidFill>
                <a:latin typeface="Times New Roman" pitchFamily="18" charset="0"/>
                <a:cs typeface="Times New Roman" pitchFamily="18" charset="0"/>
                <a:sym typeface="Trebuchet MS"/>
              </a:rPr>
              <a:t>Project </a:t>
            </a:r>
            <a:r>
              <a:rPr lang="en-US" sz="2400" b="1" i="0" u="none" strike="noStrike" cap="none" dirty="0">
                <a:solidFill>
                  <a:schemeClr val="tx1"/>
                </a:solidFill>
                <a:latin typeface="Times New Roman" pitchFamily="18" charset="0"/>
                <a:cs typeface="Times New Roman" pitchFamily="18" charset="0"/>
                <a:sym typeface="Trebuchet MS"/>
              </a:rPr>
              <a:t>Guide: </a:t>
            </a:r>
          </a:p>
          <a:p>
            <a:pPr marL="342900" marR="0" lvl="0" indent="-342900" algn="l" rtl="0">
              <a:lnSpc>
                <a:spcPct val="100000"/>
              </a:lnSpc>
              <a:spcBef>
                <a:spcPts val="1000"/>
              </a:spcBef>
              <a:spcAft>
                <a:spcPts val="0"/>
              </a:spcAft>
              <a:buClrTx/>
              <a:buSzPct val="150000"/>
              <a:buFont typeface="Arial"/>
              <a:buChar char="•"/>
            </a:pPr>
            <a:r>
              <a:rPr lang="en-US" sz="2400" b="1" i="0" u="none" strike="noStrike" cap="none" dirty="0" smtClean="0">
                <a:solidFill>
                  <a:schemeClr val="tx1"/>
                </a:solidFill>
                <a:latin typeface="Times New Roman" pitchFamily="18" charset="0"/>
                <a:cs typeface="Times New Roman" pitchFamily="18" charset="0"/>
                <a:sym typeface="Trebuchet MS"/>
              </a:rPr>
              <a:t>Prof. </a:t>
            </a:r>
            <a:r>
              <a:rPr lang="en-US" sz="2400" b="1" i="0" u="none" strike="noStrike" cap="none" dirty="0" err="1">
                <a:solidFill>
                  <a:schemeClr val="tx1"/>
                </a:solidFill>
                <a:latin typeface="Times New Roman" pitchFamily="18" charset="0"/>
                <a:cs typeface="Times New Roman" pitchFamily="18" charset="0"/>
                <a:sym typeface="Trebuchet MS"/>
              </a:rPr>
              <a:t>Purva</a:t>
            </a:r>
            <a:r>
              <a:rPr lang="en-US" sz="2400" b="1" i="0" u="none" strike="noStrike" cap="none" dirty="0">
                <a:solidFill>
                  <a:schemeClr val="tx1"/>
                </a:solidFill>
                <a:latin typeface="Times New Roman" pitchFamily="18" charset="0"/>
                <a:cs typeface="Times New Roman" pitchFamily="18" charset="0"/>
                <a:sym typeface="Trebuchet MS"/>
              </a:rPr>
              <a:t> </a:t>
            </a:r>
            <a:r>
              <a:rPr lang="en-US" sz="2400" b="1" i="0" u="none" strike="noStrike" cap="none" dirty="0" err="1">
                <a:solidFill>
                  <a:schemeClr val="tx1"/>
                </a:solidFill>
                <a:latin typeface="Times New Roman" pitchFamily="18" charset="0"/>
                <a:cs typeface="Times New Roman" pitchFamily="18" charset="0"/>
                <a:sym typeface="Trebuchet MS"/>
              </a:rPr>
              <a:t>Raut</a:t>
            </a:r>
            <a:endParaRPr lang="en-US" sz="2400" b="1" i="0" u="none" strike="noStrike" cap="none" dirty="0">
              <a:solidFill>
                <a:schemeClr val="tx1"/>
              </a:solidFill>
              <a:latin typeface="Times New Roman" pitchFamily="18" charset="0"/>
              <a:cs typeface="Times New Roman" pitchFamily="18" charset="0"/>
              <a:sym typeface="Trebuchet MS"/>
            </a:endParaRPr>
          </a:p>
        </p:txBody>
      </p:sp>
    </p:spTree>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Project Resources</a:t>
            </a:r>
            <a:endParaRPr lang="en-IN" dirty="0"/>
          </a:p>
        </p:txBody>
      </p:sp>
      <p:sp>
        <p:nvSpPr>
          <p:cNvPr id="3" name="Text Placeholder 2"/>
          <p:cNvSpPr>
            <a:spLocks noGrp="1"/>
          </p:cNvSpPr>
          <p:nvPr>
            <p:ph type="body" idx="1"/>
          </p:nvPr>
        </p:nvSpPr>
        <p:spPr>
          <a:xfrm>
            <a:off x="677333" y="1436915"/>
            <a:ext cx="8596670" cy="4604448"/>
          </a:xfrm>
        </p:spPr>
        <p:txBody>
          <a:bodyPr/>
          <a:lstStyle/>
          <a:p>
            <a:pPr>
              <a:buClrTx/>
              <a:buSzPct val="150000"/>
              <a:buFont typeface="Arial" panose="020B0604020202020204" pitchFamily="34" charset="0"/>
              <a:buChar char="•"/>
            </a:pPr>
            <a:r>
              <a:rPr lang="en-IN" sz="2200" dirty="0" smtClean="0">
                <a:solidFill>
                  <a:schemeClr val="tx1"/>
                </a:solidFill>
                <a:latin typeface="Times New Roman" panose="02020603050405020304" pitchFamily="18" charset="0"/>
                <a:cs typeface="Times New Roman" panose="02020603050405020304" pitchFamily="18" charset="0"/>
              </a:rPr>
              <a:t>Hardware Resources:</a:t>
            </a:r>
          </a:p>
          <a:p>
            <a:pPr marL="429260" lvl="0" indent="-342900">
              <a:buClrTx/>
              <a:buSzPct val="100000"/>
              <a:buFont typeface="+mj-lt"/>
              <a:buAutoNum type="arabicPeriod"/>
            </a:pPr>
            <a:r>
              <a:rPr lang="en-IN" sz="2200" dirty="0">
                <a:solidFill>
                  <a:schemeClr val="tx1"/>
                </a:solidFill>
                <a:latin typeface="Times New Roman" panose="02020603050405020304" pitchFamily="18" charset="0"/>
                <a:cs typeface="Times New Roman" panose="02020603050405020304" pitchFamily="18" charset="0"/>
              </a:rPr>
              <a:t>A laptop or </a:t>
            </a:r>
            <a:r>
              <a:rPr lang="en-IN" sz="2200" dirty="0" smtClean="0">
                <a:solidFill>
                  <a:schemeClr val="tx1"/>
                </a:solidFill>
                <a:latin typeface="Times New Roman" panose="02020603050405020304" pitchFamily="18" charset="0"/>
                <a:cs typeface="Times New Roman" panose="02020603050405020304" pitchFamily="18" charset="0"/>
              </a:rPr>
              <a:t>PC </a:t>
            </a:r>
            <a:r>
              <a:rPr lang="en-IN" sz="2200" dirty="0">
                <a:solidFill>
                  <a:schemeClr val="tx1"/>
                </a:solidFill>
                <a:latin typeface="Times New Roman" panose="02020603050405020304" pitchFamily="18" charset="0"/>
                <a:cs typeface="Times New Roman" panose="02020603050405020304" pitchFamily="18" charset="0"/>
              </a:rPr>
              <a:t>with </a:t>
            </a:r>
            <a:r>
              <a:rPr lang="en-IN" sz="2200" dirty="0" smtClean="0">
                <a:solidFill>
                  <a:schemeClr val="tx1"/>
                </a:solidFill>
                <a:latin typeface="Times New Roman" panose="02020603050405020304" pitchFamily="18" charset="0"/>
                <a:cs typeface="Times New Roman" panose="02020603050405020304" pitchFamily="18" charset="0"/>
              </a:rPr>
              <a:t>i7 Intel CPU and NVIDIA GeForce GTX 1060 GPU (minimum).</a:t>
            </a:r>
            <a:endParaRPr lang="en-IN" sz="2200" dirty="0">
              <a:solidFill>
                <a:schemeClr val="tx1"/>
              </a:solidFill>
              <a:latin typeface="Times New Roman" panose="02020603050405020304" pitchFamily="18" charset="0"/>
              <a:cs typeface="Times New Roman" panose="02020603050405020304" pitchFamily="18" charset="0"/>
            </a:endParaRPr>
          </a:p>
          <a:p>
            <a:pPr marL="429260" lvl="0" indent="-342900">
              <a:buClrTx/>
              <a:buSzPct val="100000"/>
              <a:buFont typeface="+mj-lt"/>
              <a:buAutoNum type="arabicPeriod"/>
            </a:pPr>
            <a:r>
              <a:rPr lang="en-IN" sz="2200" dirty="0">
                <a:solidFill>
                  <a:schemeClr val="tx1"/>
                </a:solidFill>
                <a:latin typeface="Times New Roman" panose="02020603050405020304" pitchFamily="18" charset="0"/>
                <a:cs typeface="Times New Roman" panose="02020603050405020304" pitchFamily="18" charset="0"/>
              </a:rPr>
              <a:t>Minimum 8</a:t>
            </a:r>
            <a:r>
              <a:rPr lang="en-IN" sz="2200" dirty="0" smtClean="0">
                <a:solidFill>
                  <a:schemeClr val="tx1"/>
                </a:solidFill>
                <a:latin typeface="Times New Roman" panose="02020603050405020304" pitchFamily="18" charset="0"/>
                <a:cs typeface="Times New Roman" panose="02020603050405020304" pitchFamily="18" charset="0"/>
              </a:rPr>
              <a:t> GB RAM (minimum).</a:t>
            </a:r>
          </a:p>
          <a:p>
            <a:pPr marL="86360" lvl="0" indent="0">
              <a:buClrTx/>
              <a:buSzPct val="100000"/>
              <a:buNone/>
            </a:pPr>
            <a:endParaRPr lang="en-IN" sz="2200" dirty="0">
              <a:solidFill>
                <a:schemeClr val="tx1"/>
              </a:solidFill>
              <a:latin typeface="Times New Roman" panose="02020603050405020304" pitchFamily="18" charset="0"/>
              <a:cs typeface="Times New Roman" panose="02020603050405020304" pitchFamily="18" charset="0"/>
            </a:endParaRPr>
          </a:p>
          <a:p>
            <a:pPr lvl="0">
              <a:buClrTx/>
              <a:buSzPct val="150000"/>
              <a:buFont typeface="Arial" panose="020B0604020202020204" pitchFamily="34" charset="0"/>
              <a:buChar char="•"/>
            </a:pPr>
            <a:r>
              <a:rPr lang="en-IN" sz="2200" dirty="0" smtClean="0">
                <a:solidFill>
                  <a:schemeClr val="tx1"/>
                </a:solidFill>
                <a:latin typeface="Times New Roman" panose="02020603050405020304" pitchFamily="18" charset="0"/>
                <a:cs typeface="Times New Roman" panose="02020603050405020304" pitchFamily="18" charset="0"/>
              </a:rPr>
              <a:t>Software Resources:</a:t>
            </a:r>
            <a:endParaRPr lang="en-IN" sz="2200" dirty="0">
              <a:solidFill>
                <a:schemeClr val="tx1"/>
              </a:solidFill>
              <a:latin typeface="Times New Roman" panose="02020603050405020304" pitchFamily="18" charset="0"/>
              <a:cs typeface="Times New Roman" panose="02020603050405020304" pitchFamily="18" charset="0"/>
            </a:endParaRPr>
          </a:p>
          <a:p>
            <a:pPr marL="429260" indent="-342900">
              <a:buClrTx/>
              <a:buSzPct val="100000"/>
              <a:buFont typeface="+mj-lt"/>
              <a:buAutoNum type="arabicPeriod"/>
            </a:pPr>
            <a:r>
              <a:rPr lang="en-IN" sz="2200" dirty="0" smtClean="0">
                <a:solidFill>
                  <a:schemeClr val="tx1"/>
                </a:solidFill>
                <a:latin typeface="Times New Roman" panose="02020603050405020304" pitchFamily="18" charset="0"/>
                <a:cs typeface="Times New Roman" panose="02020603050405020304" pitchFamily="18" charset="0"/>
              </a:rPr>
              <a:t>Anaconda.</a:t>
            </a:r>
          </a:p>
          <a:p>
            <a:pPr marL="429260" indent="-342900">
              <a:buClrTx/>
              <a:buSzPct val="100000"/>
              <a:buFont typeface="+mj-lt"/>
              <a:buAutoNum type="arabicPeriod"/>
            </a:pPr>
            <a:r>
              <a:rPr lang="en-IN" sz="2200" dirty="0" smtClean="0">
                <a:solidFill>
                  <a:schemeClr val="tx1"/>
                </a:solidFill>
                <a:latin typeface="Times New Roman" panose="02020603050405020304" pitchFamily="18" charset="0"/>
                <a:cs typeface="Times New Roman" panose="02020603050405020304" pitchFamily="18" charset="0"/>
              </a:rPr>
              <a:t>Python 2.7+.</a:t>
            </a:r>
          </a:p>
          <a:p>
            <a:pPr marL="86360" indent="0">
              <a:buClrTx/>
              <a:buSzPct val="100000"/>
              <a:buNone/>
            </a:pPr>
            <a:endParaRPr lang="en-IN" sz="2200" dirty="0" smtClean="0">
              <a:solidFill>
                <a:schemeClr val="tx1"/>
              </a:solidFill>
              <a:latin typeface="Times New Roman" panose="02020603050405020304" pitchFamily="18" charset="0"/>
              <a:cs typeface="Times New Roman" panose="02020603050405020304" pitchFamily="18" charset="0"/>
            </a:endParaRPr>
          </a:p>
          <a:p>
            <a:pPr>
              <a:buClrTx/>
              <a:buSzPct val="150000"/>
              <a:buFont typeface="Arial" panose="020B0604020202020204" pitchFamily="34" charset="0"/>
              <a:buChar char="•"/>
            </a:pPr>
            <a:r>
              <a:rPr lang="en-IN" sz="2200" dirty="0">
                <a:solidFill>
                  <a:schemeClr val="tx1"/>
                </a:solidFill>
                <a:latin typeface="Times New Roman" panose="02020603050405020304" pitchFamily="18" charset="0"/>
                <a:cs typeface="Times New Roman" panose="02020603050405020304" pitchFamily="18" charset="0"/>
              </a:rPr>
              <a:t>Operating </a:t>
            </a:r>
            <a:r>
              <a:rPr lang="en-IN" sz="2200" dirty="0" smtClean="0">
                <a:solidFill>
                  <a:schemeClr val="tx1"/>
                </a:solidFill>
                <a:latin typeface="Times New Roman" panose="02020603050405020304" pitchFamily="18" charset="0"/>
                <a:cs typeface="Times New Roman" panose="02020603050405020304" pitchFamily="18" charset="0"/>
              </a:rPr>
              <a:t>Environment:</a:t>
            </a:r>
            <a:endParaRPr lang="en-IN" sz="2200" dirty="0">
              <a:solidFill>
                <a:schemeClr val="tx1"/>
              </a:solidFill>
              <a:latin typeface="Times New Roman" panose="02020603050405020304" pitchFamily="18" charset="0"/>
              <a:cs typeface="Times New Roman" panose="02020603050405020304" pitchFamily="18" charset="0"/>
            </a:endParaRPr>
          </a:p>
          <a:p>
            <a:pPr marL="429260" lvl="0" indent="-342900">
              <a:buClrTx/>
              <a:buSzPct val="100000"/>
              <a:buFont typeface="+mj-lt"/>
              <a:buAutoNum type="arabicPeriod"/>
            </a:pPr>
            <a:r>
              <a:rPr lang="en-IN" sz="2200" dirty="0" smtClean="0">
                <a:solidFill>
                  <a:schemeClr val="tx1"/>
                </a:solidFill>
                <a:latin typeface="Times New Roman" panose="02020603050405020304" pitchFamily="18" charset="0"/>
                <a:cs typeface="Times New Roman" panose="02020603050405020304" pitchFamily="18" charset="0"/>
              </a:rPr>
              <a:t>User will be provided CLI to enter the path of images.</a:t>
            </a:r>
            <a:endParaRPr lang="en-IN" sz="2200" dirty="0">
              <a:solidFill>
                <a:schemeClr val="tx1"/>
              </a:solidFill>
              <a:latin typeface="Times New Roman" panose="02020603050405020304" pitchFamily="18" charset="0"/>
              <a:cs typeface="Times New Roman" panose="02020603050405020304" pitchFamily="18" charset="0"/>
            </a:endParaRPr>
          </a:p>
          <a:p>
            <a:pPr marL="429260" indent="-342900">
              <a:buClrTx/>
              <a:buSzPct val="100000"/>
              <a:buFont typeface="+mj-lt"/>
              <a:buAutoNum type="arabicPeriod"/>
            </a:pPr>
            <a:endParaRPr lang="en-IN" dirty="0" smtClean="0">
              <a:solidFill>
                <a:schemeClr val="tx1"/>
              </a:solidFill>
            </a:endParaRPr>
          </a:p>
          <a:p>
            <a:pPr marL="86360" indent="0">
              <a:buClrTx/>
              <a:buSzPct val="100000"/>
              <a:buNone/>
            </a:pPr>
            <a:endParaRPr lang="en-IN" dirty="0" smtClean="0">
              <a:solidFill>
                <a:schemeClr val="tx1"/>
              </a:solidFill>
            </a:endParaRPr>
          </a:p>
          <a:p>
            <a:pPr marL="86360" indent="0">
              <a:buClrTx/>
              <a:buSzPct val="100000"/>
              <a:buNone/>
            </a:pPr>
            <a:endParaRPr lang="en-IN" dirty="0">
              <a:solidFill>
                <a:schemeClr val="tx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41762489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Estimation</a:t>
            </a:r>
            <a:endParaRPr lang="en-IN" dirty="0"/>
          </a:p>
        </p:txBody>
      </p:sp>
      <p:sp>
        <p:nvSpPr>
          <p:cNvPr id="3" name="Text Placeholder 2"/>
          <p:cNvSpPr>
            <a:spLocks noGrp="1"/>
          </p:cNvSpPr>
          <p:nvPr>
            <p:ph type="body" idx="1"/>
          </p:nvPr>
        </p:nvSpPr>
        <p:spPr>
          <a:xfrm>
            <a:off x="677333" y="1665027"/>
            <a:ext cx="8596670" cy="4376335"/>
          </a:xfrm>
        </p:spPr>
        <p:txBody>
          <a:bodyPr/>
          <a:lstStyle/>
          <a:p>
            <a:pPr>
              <a:buClrTx/>
              <a:buSzPct val="150000"/>
              <a:buFont typeface="Arial" panose="020B0604020202020204" pitchFamily="34" charset="0"/>
              <a:buChar char="•"/>
            </a:pPr>
            <a:r>
              <a:rPr lang="en-IN" sz="2200" dirty="0" smtClean="0">
                <a:solidFill>
                  <a:schemeClr val="tx1"/>
                </a:solidFill>
                <a:latin typeface="Times New Roman" panose="02020603050405020304" pitchFamily="18" charset="0"/>
                <a:cs typeface="Times New Roman" panose="02020603050405020304" pitchFamily="18" charset="0"/>
              </a:rPr>
              <a:t>People required : 3</a:t>
            </a:r>
          </a:p>
          <a:p>
            <a:pPr>
              <a:buClrTx/>
              <a:buSzPct val="150000"/>
              <a:buFont typeface="Arial" panose="020B0604020202020204" pitchFamily="34" charset="0"/>
              <a:buChar char="•"/>
            </a:pPr>
            <a:r>
              <a:rPr lang="en-IN" sz="2200" dirty="0" smtClean="0">
                <a:solidFill>
                  <a:schemeClr val="tx1"/>
                </a:solidFill>
                <a:latin typeface="Times New Roman" panose="02020603050405020304" pitchFamily="18" charset="0"/>
                <a:cs typeface="Times New Roman" panose="02020603050405020304" pitchFamily="18" charset="0"/>
              </a:rPr>
              <a:t>Lines of Codes (KLOC) : 5</a:t>
            </a:r>
          </a:p>
          <a:p>
            <a:pPr>
              <a:buClrTx/>
              <a:buSzPct val="150000"/>
              <a:buFont typeface="Arial" panose="020B0604020202020204" pitchFamily="34" charset="0"/>
              <a:buChar char="•"/>
            </a:pPr>
            <a:r>
              <a:rPr lang="en-IN" sz="2200" dirty="0" smtClean="0">
                <a:solidFill>
                  <a:schemeClr val="tx1"/>
                </a:solidFill>
                <a:latin typeface="Times New Roman" panose="02020603050405020304" pitchFamily="18" charset="0"/>
                <a:cs typeface="Times New Roman" panose="02020603050405020304" pitchFamily="18" charset="0"/>
              </a:rPr>
              <a:t>Efforts applied: 18.2 man- months</a:t>
            </a:r>
          </a:p>
          <a:p>
            <a:pPr>
              <a:buClrTx/>
              <a:buSzPct val="150000"/>
              <a:buFont typeface="Arial" panose="020B0604020202020204" pitchFamily="34" charset="0"/>
              <a:buChar char="•"/>
            </a:pPr>
            <a:r>
              <a:rPr lang="en-IN" sz="2200" dirty="0" smtClean="0">
                <a:solidFill>
                  <a:schemeClr val="tx1"/>
                </a:solidFill>
                <a:latin typeface="Times New Roman" panose="02020603050405020304" pitchFamily="18" charset="0"/>
                <a:cs typeface="Times New Roman" panose="02020603050405020304" pitchFamily="18" charset="0"/>
              </a:rPr>
              <a:t>Development Time: 7 months</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51214534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Modular Design</a:t>
            </a:r>
            <a:endParaRPr lang="en-IN" dirty="0"/>
          </a:p>
        </p:txBody>
      </p:sp>
      <p:sp>
        <p:nvSpPr>
          <p:cNvPr id="3" name="Text Placeholder 2"/>
          <p:cNvSpPr>
            <a:spLocks noGrp="1"/>
          </p:cNvSpPr>
          <p:nvPr>
            <p:ph type="body" idx="1"/>
          </p:nvPr>
        </p:nvSpPr>
        <p:spPr/>
        <p:txBody>
          <a:bodyPr/>
          <a:lstStyle/>
          <a:p>
            <a:pPr marL="86360" indent="0">
              <a:buNone/>
            </a:pPr>
            <a:r>
              <a:rPr lang="en-IN" sz="2200" dirty="0" smtClean="0">
                <a:solidFill>
                  <a:schemeClr val="tx1"/>
                </a:solidFill>
                <a:latin typeface="Times New Roman" panose="02020603050405020304" pitchFamily="18" charset="0"/>
                <a:cs typeface="Times New Roman" panose="02020603050405020304" pitchFamily="18" charset="0"/>
              </a:rPr>
              <a:t>CLI interface:</a:t>
            </a:r>
          </a:p>
          <a:p>
            <a:pPr marL="86360" indent="0">
              <a:buNone/>
            </a:pPr>
            <a:endParaRPr lang="en-IN" dirty="0"/>
          </a:p>
        </p:txBody>
      </p:sp>
      <p:pic>
        <p:nvPicPr>
          <p:cNvPr id="4" name="Picture 3"/>
          <p:cNvPicPr>
            <a:picLocks noChangeAspect="1"/>
          </p:cNvPicPr>
          <p:nvPr/>
        </p:nvPicPr>
        <p:blipFill>
          <a:blip r:embed="rId4"/>
          <a:stretch>
            <a:fillRect/>
          </a:stretch>
        </p:blipFill>
        <p:spPr>
          <a:xfrm>
            <a:off x="260587" y="2491356"/>
            <a:ext cx="8477250" cy="408622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0286822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77333" y="382137"/>
            <a:ext cx="8596670" cy="5659225"/>
          </a:xfrm>
        </p:spPr>
        <p:txBody>
          <a:bodyPr/>
          <a:lstStyle/>
          <a:p>
            <a:pPr>
              <a:buClrTx/>
              <a:buSzPct val="100000"/>
              <a:buFont typeface="Arial" panose="020B0604020202020204" pitchFamily="34" charset="0"/>
              <a:buChar char="•"/>
            </a:pPr>
            <a:r>
              <a:rPr lang="en-IN" sz="2200" dirty="0" smtClean="0">
                <a:solidFill>
                  <a:schemeClr val="tx1"/>
                </a:solidFill>
                <a:latin typeface="Times New Roman" panose="02020603050405020304" pitchFamily="18" charset="0"/>
                <a:cs typeface="Times New Roman" panose="02020603050405020304" pitchFamily="18" charset="0"/>
              </a:rPr>
              <a:t>DFD Level 0</a:t>
            </a:r>
            <a:r>
              <a:rPr lang="en-IN" sz="2200" dirty="0" smtClean="0">
                <a:latin typeface="Times New Roman" panose="02020603050405020304" pitchFamily="18" charset="0"/>
                <a:cs typeface="Times New Roman" panose="02020603050405020304" pitchFamily="18" charset="0"/>
              </a:rPr>
              <a:t>:</a:t>
            </a:r>
          </a:p>
          <a:p>
            <a:endParaRPr lang="en-IN" dirty="0"/>
          </a:p>
        </p:txBody>
      </p:sp>
      <p:pic>
        <p:nvPicPr>
          <p:cNvPr id="4" name="Picture 3"/>
          <p:cNvPicPr>
            <a:picLocks noChangeAspect="1"/>
          </p:cNvPicPr>
          <p:nvPr/>
        </p:nvPicPr>
        <p:blipFill>
          <a:blip r:embed="rId4"/>
          <a:stretch>
            <a:fillRect/>
          </a:stretch>
        </p:blipFill>
        <p:spPr>
          <a:xfrm>
            <a:off x="1319923" y="900752"/>
            <a:ext cx="6743731" cy="4613512"/>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7311791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77333" y="518615"/>
            <a:ext cx="8596670" cy="5522747"/>
          </a:xfrm>
        </p:spPr>
        <p:txBody>
          <a:bodyPr/>
          <a:lstStyle/>
          <a:p>
            <a:pPr>
              <a:buClrTx/>
              <a:buSzPct val="100000"/>
              <a:buFont typeface="Arial" panose="020B0604020202020204" pitchFamily="34" charset="0"/>
              <a:buChar char="•"/>
            </a:pPr>
            <a:r>
              <a:rPr lang="en-IN" sz="2200" dirty="0" smtClean="0">
                <a:solidFill>
                  <a:schemeClr val="tx1"/>
                </a:solidFill>
                <a:latin typeface="Times New Roman" panose="02020603050405020304" pitchFamily="18" charset="0"/>
                <a:cs typeface="Times New Roman" panose="02020603050405020304" pitchFamily="18" charset="0"/>
              </a:rPr>
              <a:t>Use Case:</a:t>
            </a:r>
          </a:p>
          <a:p>
            <a:endParaRPr lang="en-IN" dirty="0"/>
          </a:p>
        </p:txBody>
      </p:sp>
      <p:pic>
        <p:nvPicPr>
          <p:cNvPr id="4" name="Picture 3"/>
          <p:cNvPicPr>
            <a:picLocks noChangeAspect="1"/>
          </p:cNvPicPr>
          <p:nvPr/>
        </p:nvPicPr>
        <p:blipFill rotWithShape="1">
          <a:blip r:embed="rId4"/>
          <a:srcRect l="14960"/>
          <a:stretch/>
        </p:blipFill>
        <p:spPr>
          <a:xfrm>
            <a:off x="3275462" y="400973"/>
            <a:ext cx="4708762" cy="5964058"/>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65121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System Architecture</a:t>
            </a:r>
            <a:endParaRPr lang="en-IN" dirty="0"/>
          </a:p>
        </p:txBody>
      </p:sp>
      <p:pic>
        <p:nvPicPr>
          <p:cNvPr id="4" name="Picture 3" descr="C:\Users\Meet\Downloads\Untitled Diagram (1).png"/>
          <p:cNvPicPr/>
          <p:nvPr/>
        </p:nvPicPr>
        <p:blipFill>
          <a:blip r:embed="rId2">
            <a:extLst>
              <a:ext uri="{28A0092B-C50C-407E-A947-70E740481C1C}">
                <a14:useLocalDpi xmlns:a14="http://schemas.microsoft.com/office/drawing/2010/main" val="0"/>
              </a:ext>
            </a:extLst>
          </a:blip>
          <a:srcRect/>
          <a:stretch>
            <a:fillRect/>
          </a:stretch>
        </p:blipFill>
        <p:spPr bwMode="auto">
          <a:xfrm>
            <a:off x="1146412" y="1930400"/>
            <a:ext cx="7439825" cy="4007775"/>
          </a:xfrm>
          <a:prstGeom prst="rect">
            <a:avLst/>
          </a:prstGeom>
          <a:noFill/>
          <a:ln>
            <a:noFill/>
          </a:ln>
        </p:spPr>
      </p:pic>
    </p:spTree>
    <p:extLst>
      <p:ext uri="{BB962C8B-B14F-4D97-AF65-F5344CB8AC3E}">
        <p14:creationId xmlns:p14="http://schemas.microsoft.com/office/powerpoint/2010/main" val="1485077659"/>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Interface Design</a:t>
            </a:r>
            <a:endParaRPr lang="en-IN" dirty="0"/>
          </a:p>
        </p:txBody>
      </p:sp>
      <p:pic>
        <p:nvPicPr>
          <p:cNvPr id="4" name="Picture 3" descr="C:\Users\Meet\Downloads\Screenshot from 2018-04-19 21-20-41.png"/>
          <p:cNvPicPr/>
          <p:nvPr/>
        </p:nvPicPr>
        <p:blipFill rotWithShape="1">
          <a:blip r:embed="rId2">
            <a:extLst>
              <a:ext uri="{28A0092B-C50C-407E-A947-70E740481C1C}">
                <a14:useLocalDpi xmlns:a14="http://schemas.microsoft.com/office/drawing/2010/main" val="0"/>
              </a:ext>
            </a:extLst>
          </a:blip>
          <a:srcRect t="14703" b="6775"/>
          <a:stretch/>
        </p:blipFill>
        <p:spPr bwMode="auto">
          <a:xfrm>
            <a:off x="677333" y="1802570"/>
            <a:ext cx="7597936" cy="427068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86663273"/>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Experimental Result</a:t>
            </a:r>
            <a:endParaRPr lang="en-IN" dirty="0"/>
          </a:p>
        </p:txBody>
      </p:sp>
      <p:sp>
        <p:nvSpPr>
          <p:cNvPr id="9" name="Text Placeholder 8"/>
          <p:cNvSpPr>
            <a:spLocks noGrp="1"/>
          </p:cNvSpPr>
          <p:nvPr>
            <p:ph type="body" idx="1"/>
          </p:nvPr>
        </p:nvSpPr>
        <p:spPr/>
        <p:txBody>
          <a:bodyPr/>
          <a:lstStyle/>
          <a:p>
            <a:endParaRPr lang="en-IN" dirty="0" smtClean="0"/>
          </a:p>
          <a:p>
            <a:endParaRPr lang="en-IN" dirty="0"/>
          </a:p>
          <a:p>
            <a:endParaRPr lang="en-IN" dirty="0" smtClean="0"/>
          </a:p>
          <a:p>
            <a:endParaRPr lang="en-IN" dirty="0"/>
          </a:p>
          <a:p>
            <a:endParaRPr lang="en-IN" dirty="0" smtClean="0"/>
          </a:p>
          <a:p>
            <a:pPr marL="86360" indent="0">
              <a:buNone/>
            </a:pPr>
            <a:r>
              <a:rPr lang="en-IN" dirty="0" smtClean="0"/>
              <a:t>      Content Image	         Style Image		</a:t>
            </a:r>
            <a:r>
              <a:rPr lang="en-IN" dirty="0"/>
              <a:t> </a:t>
            </a:r>
            <a:r>
              <a:rPr lang="en-IN" dirty="0" smtClean="0"/>
              <a:t>         Output Image</a:t>
            </a:r>
            <a:endParaRPr lang="en-IN" dirty="0"/>
          </a:p>
        </p:txBody>
      </p:sp>
      <p:pic>
        <p:nvPicPr>
          <p:cNvPr id="4" name="Picture 3" descr="C:\Users\Meet\Downloads\ww.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7333" y="2414345"/>
            <a:ext cx="2832100" cy="1592580"/>
          </a:xfrm>
          <a:prstGeom prst="rect">
            <a:avLst/>
          </a:prstGeom>
          <a:noFill/>
          <a:ln>
            <a:noFill/>
          </a:ln>
        </p:spPr>
      </p:pic>
      <p:pic>
        <p:nvPicPr>
          <p:cNvPr id="5" name="Picture 4" descr="C:\Users\Meet\Downloads\waves.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14608" y="2082875"/>
            <a:ext cx="1924050" cy="1924050"/>
          </a:xfrm>
          <a:prstGeom prst="rect">
            <a:avLst/>
          </a:prstGeom>
          <a:noFill/>
          <a:ln>
            <a:noFill/>
          </a:ln>
        </p:spPr>
      </p:pic>
      <p:pic>
        <p:nvPicPr>
          <p:cNvPr id="6" name="Picture 5" descr="C:\Users\Meet\Downloads\waves_ww.jpg"/>
          <p:cNvPicPr/>
          <p:nvPr/>
        </p:nvPicPr>
        <p:blipFill>
          <a:blip r:embed="rId4">
            <a:extLst>
              <a:ext uri="{28A0092B-C50C-407E-A947-70E740481C1C}">
                <a14:useLocalDpi xmlns:a14="http://schemas.microsoft.com/office/drawing/2010/main" val="0"/>
              </a:ext>
            </a:extLst>
          </a:blip>
          <a:srcRect/>
          <a:stretch>
            <a:fillRect/>
          </a:stretch>
        </p:blipFill>
        <p:spPr bwMode="auto">
          <a:xfrm>
            <a:off x="6280561" y="1492325"/>
            <a:ext cx="2514600" cy="2514600"/>
          </a:xfrm>
          <a:prstGeom prst="rect">
            <a:avLst/>
          </a:prstGeom>
          <a:noFill/>
          <a:ln>
            <a:noFill/>
          </a:ln>
        </p:spPr>
      </p:pic>
    </p:spTree>
    <p:extLst>
      <p:ext uri="{BB962C8B-B14F-4D97-AF65-F5344CB8AC3E}">
        <p14:creationId xmlns:p14="http://schemas.microsoft.com/office/powerpoint/2010/main" val="3301746896"/>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a:t>
            </a:r>
            <a:endParaRPr lang="en-IN" dirty="0"/>
          </a:p>
        </p:txBody>
      </p:sp>
      <p:sp>
        <p:nvSpPr>
          <p:cNvPr id="3" name="Text Placeholder 2"/>
          <p:cNvSpPr>
            <a:spLocks noGrp="1"/>
          </p:cNvSpPr>
          <p:nvPr>
            <p:ph type="body" idx="1"/>
          </p:nvPr>
        </p:nvSpPr>
        <p:spPr/>
        <p:txBody>
          <a:bodyPr/>
          <a:lstStyle/>
          <a:p>
            <a:r>
              <a:rPr lang="en-US" dirty="0"/>
              <a:t>Through the proposed project and research, the conclusion drawn is that the new proposed system will overcome the drawbacks of the current system which will help user to generate picturesque image. Using this study we can use the system further in interior designing where the drapes can be designed using our model. It can be also used by game designers to develop environments for the game as game might have same environment with different textures so instead of making the environments again, game designers can use our system to generate environments. This project alleviates any pitfalls of the current existing system.</a:t>
            </a:r>
            <a:endParaRPr lang="en-IN" dirty="0"/>
          </a:p>
          <a:p>
            <a:r>
              <a:rPr lang="en-US" dirty="0"/>
              <a:t>    Since the project is deployed on web, user has a simple user interface to generate an image. The image gets saved on the system so no need of copying the photo while it is displayed on web. With sufficient changing in hyper parameters we can now generate the output image with the minimum loss possible.</a:t>
            </a:r>
            <a:endParaRPr lang="en-IN" dirty="0"/>
          </a:p>
          <a:p>
            <a:endParaRPr lang="en-IN" dirty="0"/>
          </a:p>
        </p:txBody>
      </p:sp>
    </p:spTree>
    <p:extLst>
      <p:ext uri="{BB962C8B-B14F-4D97-AF65-F5344CB8AC3E}">
        <p14:creationId xmlns:p14="http://schemas.microsoft.com/office/powerpoint/2010/main" val="4095385084"/>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319315"/>
            <a:ext cx="8596670" cy="711200"/>
          </a:xfrm>
        </p:spPr>
        <p:txBody>
          <a:bodyPr/>
          <a:lstStyle/>
          <a:p>
            <a:r>
              <a:rPr lang="en-IN" dirty="0" smtClean="0"/>
              <a:t>References</a:t>
            </a:r>
            <a:endParaRPr lang="en-IN" dirty="0"/>
          </a:p>
        </p:txBody>
      </p:sp>
      <p:sp>
        <p:nvSpPr>
          <p:cNvPr id="3" name="Text Placeholder 2"/>
          <p:cNvSpPr>
            <a:spLocks noGrp="1"/>
          </p:cNvSpPr>
          <p:nvPr>
            <p:ph type="body" idx="1"/>
          </p:nvPr>
        </p:nvSpPr>
        <p:spPr>
          <a:xfrm>
            <a:off x="677332" y="1030515"/>
            <a:ext cx="9041433" cy="5341256"/>
          </a:xfrm>
        </p:spPr>
        <p:txBody>
          <a:bodyPr/>
          <a:lstStyle/>
          <a:p>
            <a:pPr lvl="0" fontAlgn="base">
              <a:buClrTx/>
              <a:buSzPct val="10000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Leon A. </a:t>
            </a:r>
            <a:r>
              <a:rPr lang="en-US" dirty="0" err="1">
                <a:solidFill>
                  <a:schemeClr val="tx1"/>
                </a:solidFill>
                <a:latin typeface="Times New Roman" panose="02020603050405020304" pitchFamily="18" charset="0"/>
                <a:cs typeface="Times New Roman" panose="02020603050405020304" pitchFamily="18" charset="0"/>
              </a:rPr>
              <a:t>Gatys</a:t>
            </a:r>
            <a:r>
              <a:rPr lang="en-US" dirty="0">
                <a:solidFill>
                  <a:schemeClr val="tx1"/>
                </a:solidFill>
                <a:latin typeface="Times New Roman" panose="02020603050405020304" pitchFamily="18" charset="0"/>
                <a:cs typeface="Times New Roman" panose="02020603050405020304" pitchFamily="18" charset="0"/>
              </a:rPr>
              <a:t>, Alexander S. Ecker, Matthias </a:t>
            </a:r>
            <a:r>
              <a:rPr lang="en-US" dirty="0" err="1">
                <a:solidFill>
                  <a:schemeClr val="tx1"/>
                </a:solidFill>
                <a:latin typeface="Times New Roman" panose="02020603050405020304" pitchFamily="18" charset="0"/>
                <a:cs typeface="Times New Roman" panose="02020603050405020304" pitchFamily="18" charset="0"/>
              </a:rPr>
              <a:t>Bethge</a:t>
            </a:r>
            <a:r>
              <a:rPr lang="en-US" dirty="0">
                <a:solidFill>
                  <a:schemeClr val="tx1"/>
                </a:solidFill>
                <a:latin typeface="Times New Roman" panose="02020603050405020304" pitchFamily="18" charset="0"/>
                <a:cs typeface="Times New Roman" panose="02020603050405020304" pitchFamily="18" charset="0"/>
              </a:rPr>
              <a:t>. A Neural Algorithm of Artistic Style. </a:t>
            </a:r>
            <a:r>
              <a:rPr lang="en-US" dirty="0" err="1">
                <a:solidFill>
                  <a:schemeClr val="tx1"/>
                </a:solidFill>
                <a:latin typeface="Times New Roman" panose="02020603050405020304" pitchFamily="18" charset="0"/>
                <a:cs typeface="Times New Roman" panose="02020603050405020304" pitchFamily="18" charset="0"/>
              </a:rPr>
              <a:t>arXiv</a:t>
            </a:r>
            <a:r>
              <a:rPr lang="en-US" dirty="0">
                <a:solidFill>
                  <a:schemeClr val="tx1"/>
                </a:solidFill>
                <a:latin typeface="Times New Roman" panose="02020603050405020304" pitchFamily="18" charset="0"/>
                <a:cs typeface="Times New Roman" panose="02020603050405020304" pitchFamily="18" charset="0"/>
              </a:rPr>
              <a:t> preprint arXiv:1508.06576, 2015.</a:t>
            </a:r>
            <a:endParaRPr lang="en-IN" dirty="0">
              <a:solidFill>
                <a:schemeClr val="tx1"/>
              </a:solidFill>
              <a:latin typeface="Times New Roman" panose="02020603050405020304" pitchFamily="18" charset="0"/>
              <a:cs typeface="Times New Roman" panose="02020603050405020304" pitchFamily="18" charset="0"/>
            </a:endParaRPr>
          </a:p>
          <a:p>
            <a:pPr lvl="0" fontAlgn="base">
              <a:buClrTx/>
              <a:buSzPct val="10000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Leon A. </a:t>
            </a:r>
            <a:r>
              <a:rPr lang="en-US" dirty="0" err="1">
                <a:solidFill>
                  <a:schemeClr val="tx1"/>
                </a:solidFill>
                <a:latin typeface="Times New Roman" panose="02020603050405020304" pitchFamily="18" charset="0"/>
                <a:cs typeface="Times New Roman" panose="02020603050405020304" pitchFamily="18" charset="0"/>
              </a:rPr>
              <a:t>Gatys</a:t>
            </a:r>
            <a:r>
              <a:rPr lang="en-US" dirty="0">
                <a:solidFill>
                  <a:schemeClr val="tx1"/>
                </a:solidFill>
                <a:latin typeface="Times New Roman" panose="02020603050405020304" pitchFamily="18" charset="0"/>
                <a:cs typeface="Times New Roman" panose="02020603050405020304" pitchFamily="18" charset="0"/>
              </a:rPr>
              <a:t>, Alexander S. Ecker, Matthias </a:t>
            </a:r>
            <a:r>
              <a:rPr lang="en-US" dirty="0" err="1">
                <a:solidFill>
                  <a:schemeClr val="tx1"/>
                </a:solidFill>
                <a:latin typeface="Times New Roman" panose="02020603050405020304" pitchFamily="18" charset="0"/>
                <a:cs typeface="Times New Roman" panose="02020603050405020304" pitchFamily="18" charset="0"/>
              </a:rPr>
              <a:t>Bethge</a:t>
            </a:r>
            <a:r>
              <a:rPr lang="en-US" dirty="0">
                <a:solidFill>
                  <a:schemeClr val="tx1"/>
                </a:solidFill>
                <a:latin typeface="Times New Roman" panose="02020603050405020304" pitchFamily="18" charset="0"/>
                <a:cs typeface="Times New Roman" panose="02020603050405020304" pitchFamily="18" charset="0"/>
              </a:rPr>
              <a:t>. Image Style Transfer Using Convolutional Neural Networks. In Computer Vision and Pattern Recognition (CVPR), 2012 IEEE Conference on, pages 2414–2423. IEEE, 2016.</a:t>
            </a:r>
            <a:endParaRPr lang="en-IN" dirty="0">
              <a:solidFill>
                <a:schemeClr val="tx1"/>
              </a:solidFill>
              <a:latin typeface="Times New Roman" panose="02020603050405020304" pitchFamily="18" charset="0"/>
              <a:cs typeface="Times New Roman" panose="02020603050405020304" pitchFamily="18" charset="0"/>
            </a:endParaRPr>
          </a:p>
          <a:p>
            <a:pPr lvl="0" fontAlgn="base">
              <a:buClrTx/>
              <a:buSzPct val="10000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C. Li and M. Wand. Combining </a:t>
            </a:r>
            <a:r>
              <a:rPr lang="en-US" dirty="0" err="1">
                <a:solidFill>
                  <a:schemeClr val="tx1"/>
                </a:solidFill>
                <a:latin typeface="Times New Roman" panose="02020603050405020304" pitchFamily="18" charset="0"/>
                <a:cs typeface="Times New Roman" panose="02020603050405020304" pitchFamily="18" charset="0"/>
              </a:rPr>
              <a:t>markov</a:t>
            </a:r>
            <a:r>
              <a:rPr lang="en-US" dirty="0">
                <a:solidFill>
                  <a:schemeClr val="tx1"/>
                </a:solidFill>
                <a:latin typeface="Times New Roman" panose="02020603050405020304" pitchFamily="18" charset="0"/>
                <a:cs typeface="Times New Roman" panose="02020603050405020304" pitchFamily="18" charset="0"/>
              </a:rPr>
              <a:t>. Random fields and convolutional neural networks for image synthesis. In IEEE Conference on Computer Vision and Pattern Recognition, pages 2479–2486, 2016.</a:t>
            </a:r>
            <a:endParaRPr lang="en-IN" dirty="0">
              <a:solidFill>
                <a:schemeClr val="tx1"/>
              </a:solidFill>
              <a:latin typeface="Times New Roman" panose="02020603050405020304" pitchFamily="18" charset="0"/>
              <a:cs typeface="Times New Roman" panose="02020603050405020304" pitchFamily="18" charset="0"/>
            </a:endParaRPr>
          </a:p>
          <a:p>
            <a:pPr lvl="0" fontAlgn="base">
              <a:buClrTx/>
              <a:buSzPct val="10000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Alex J. </a:t>
            </a:r>
            <a:r>
              <a:rPr lang="en-US" dirty="0" err="1">
                <a:solidFill>
                  <a:schemeClr val="tx1"/>
                </a:solidFill>
                <a:latin typeface="Times New Roman" panose="02020603050405020304" pitchFamily="18" charset="0"/>
                <a:cs typeface="Times New Roman" panose="02020603050405020304" pitchFamily="18" charset="0"/>
              </a:rPr>
              <a:t>Champandard</a:t>
            </a:r>
            <a:r>
              <a:rPr lang="en-US" dirty="0">
                <a:solidFill>
                  <a:schemeClr val="tx1"/>
                </a:solidFill>
                <a:latin typeface="Times New Roman" panose="02020603050405020304" pitchFamily="18" charset="0"/>
                <a:cs typeface="Times New Roman" panose="02020603050405020304" pitchFamily="18" charset="0"/>
              </a:rPr>
              <a:t>. Semantic Style Transfer and Turning Two-Bit Doodles into Fine Artwork. </a:t>
            </a:r>
            <a:r>
              <a:rPr lang="en-US" dirty="0" err="1">
                <a:solidFill>
                  <a:schemeClr val="tx1"/>
                </a:solidFill>
                <a:latin typeface="Times New Roman" panose="02020603050405020304" pitchFamily="18" charset="0"/>
                <a:cs typeface="Times New Roman" panose="02020603050405020304" pitchFamily="18" charset="0"/>
              </a:rPr>
              <a:t>arXiv</a:t>
            </a:r>
            <a:r>
              <a:rPr lang="en-US" dirty="0">
                <a:solidFill>
                  <a:schemeClr val="tx1"/>
                </a:solidFill>
                <a:latin typeface="Times New Roman" panose="02020603050405020304" pitchFamily="18" charset="0"/>
                <a:cs typeface="Times New Roman" panose="02020603050405020304" pitchFamily="18" charset="0"/>
              </a:rPr>
              <a:t> preprint arXiv:1603.01768, 2016.</a:t>
            </a:r>
            <a:endParaRPr lang="en-IN" dirty="0">
              <a:solidFill>
                <a:schemeClr val="tx1"/>
              </a:solidFill>
              <a:latin typeface="Times New Roman" panose="02020603050405020304" pitchFamily="18" charset="0"/>
              <a:cs typeface="Times New Roman" panose="02020603050405020304" pitchFamily="18" charset="0"/>
            </a:endParaRPr>
          </a:p>
          <a:p>
            <a:pPr lvl="0" fontAlgn="base">
              <a:buClrTx/>
              <a:buSzPct val="10000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J. Johnson, A. </a:t>
            </a:r>
            <a:r>
              <a:rPr lang="en-US" dirty="0" err="1">
                <a:solidFill>
                  <a:schemeClr val="tx1"/>
                </a:solidFill>
                <a:latin typeface="Times New Roman" panose="02020603050405020304" pitchFamily="18" charset="0"/>
                <a:cs typeface="Times New Roman" panose="02020603050405020304" pitchFamily="18" charset="0"/>
              </a:rPr>
              <a:t>Alahi</a:t>
            </a:r>
            <a:r>
              <a:rPr lang="en-US" dirty="0">
                <a:solidFill>
                  <a:schemeClr val="tx1"/>
                </a:solidFill>
                <a:latin typeface="Times New Roman" panose="02020603050405020304" pitchFamily="18" charset="0"/>
                <a:cs typeface="Times New Roman" panose="02020603050405020304" pitchFamily="18" charset="0"/>
              </a:rPr>
              <a:t>, and L. </a:t>
            </a:r>
            <a:r>
              <a:rPr lang="en-US" dirty="0" err="1">
                <a:solidFill>
                  <a:schemeClr val="tx1"/>
                </a:solidFill>
                <a:latin typeface="Times New Roman" panose="02020603050405020304" pitchFamily="18" charset="0"/>
                <a:cs typeface="Times New Roman" panose="02020603050405020304" pitchFamily="18" charset="0"/>
              </a:rPr>
              <a:t>Fei-Fei</a:t>
            </a:r>
            <a:r>
              <a:rPr lang="en-US" dirty="0">
                <a:solidFill>
                  <a:schemeClr val="tx1"/>
                </a:solidFill>
                <a:latin typeface="Times New Roman" panose="02020603050405020304" pitchFamily="18" charset="0"/>
                <a:cs typeface="Times New Roman" panose="02020603050405020304" pitchFamily="18" charset="0"/>
              </a:rPr>
              <a:t>. Perceptual losses for real-time style transfer and super-resolution. European Conference on Computer Vision, 2016.</a:t>
            </a:r>
            <a:endParaRPr lang="en-IN" dirty="0">
              <a:solidFill>
                <a:schemeClr val="tx1"/>
              </a:solidFill>
              <a:latin typeface="Times New Roman" panose="02020603050405020304" pitchFamily="18" charset="0"/>
              <a:cs typeface="Times New Roman" panose="02020603050405020304" pitchFamily="18" charset="0"/>
            </a:endParaRPr>
          </a:p>
          <a:p>
            <a:pPr lvl="0" fontAlgn="base">
              <a:buClrTx/>
              <a:buSzPct val="10000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V. </a:t>
            </a:r>
            <a:r>
              <a:rPr lang="en-US" dirty="0" err="1">
                <a:solidFill>
                  <a:schemeClr val="tx1"/>
                </a:solidFill>
                <a:latin typeface="Times New Roman" panose="02020603050405020304" pitchFamily="18" charset="0"/>
                <a:cs typeface="Times New Roman" panose="02020603050405020304" pitchFamily="18" charset="0"/>
              </a:rPr>
              <a:t>Dumoulin</a:t>
            </a:r>
            <a:r>
              <a:rPr lang="en-US" dirty="0">
                <a:solidFill>
                  <a:schemeClr val="tx1"/>
                </a:solidFill>
                <a:latin typeface="Times New Roman" panose="02020603050405020304" pitchFamily="18" charset="0"/>
                <a:cs typeface="Times New Roman" panose="02020603050405020304" pitchFamily="18" charset="0"/>
              </a:rPr>
              <a:t>, J. </a:t>
            </a:r>
            <a:r>
              <a:rPr lang="en-US" dirty="0" err="1">
                <a:solidFill>
                  <a:schemeClr val="tx1"/>
                </a:solidFill>
                <a:latin typeface="Times New Roman" panose="02020603050405020304" pitchFamily="18" charset="0"/>
                <a:cs typeface="Times New Roman" panose="02020603050405020304" pitchFamily="18" charset="0"/>
              </a:rPr>
              <a:t>Shlens</a:t>
            </a:r>
            <a:r>
              <a:rPr lang="en-US" dirty="0">
                <a:solidFill>
                  <a:schemeClr val="tx1"/>
                </a:solidFill>
                <a:latin typeface="Times New Roman" panose="02020603050405020304" pitchFamily="18" charset="0"/>
                <a:cs typeface="Times New Roman" panose="02020603050405020304" pitchFamily="18" charset="0"/>
              </a:rPr>
              <a:t>, and M. </a:t>
            </a:r>
            <a:r>
              <a:rPr lang="en-US" dirty="0" err="1">
                <a:solidFill>
                  <a:schemeClr val="tx1"/>
                </a:solidFill>
                <a:latin typeface="Times New Roman" panose="02020603050405020304" pitchFamily="18" charset="0"/>
                <a:cs typeface="Times New Roman" panose="02020603050405020304" pitchFamily="18" charset="0"/>
              </a:rPr>
              <a:t>Kudlur</a:t>
            </a:r>
            <a:r>
              <a:rPr lang="en-US" dirty="0">
                <a:solidFill>
                  <a:schemeClr val="tx1"/>
                </a:solidFill>
                <a:latin typeface="Times New Roman" panose="02020603050405020304" pitchFamily="18" charset="0"/>
                <a:cs typeface="Times New Roman" panose="02020603050405020304" pitchFamily="18" charset="0"/>
              </a:rPr>
              <a:t>. A learned representation for artistic style. </a:t>
            </a:r>
            <a:r>
              <a:rPr lang="en-US" dirty="0" err="1">
                <a:solidFill>
                  <a:schemeClr val="tx1"/>
                </a:solidFill>
                <a:latin typeface="Times New Roman" panose="02020603050405020304" pitchFamily="18" charset="0"/>
                <a:cs typeface="Times New Roman" panose="02020603050405020304" pitchFamily="18" charset="0"/>
              </a:rPr>
              <a:t>ArXiv</a:t>
            </a:r>
            <a:r>
              <a:rPr lang="en-US" dirty="0">
                <a:solidFill>
                  <a:schemeClr val="tx1"/>
                </a:solidFill>
                <a:latin typeface="Times New Roman" panose="02020603050405020304" pitchFamily="18" charset="0"/>
                <a:cs typeface="Times New Roman" panose="02020603050405020304" pitchFamily="18" charset="0"/>
              </a:rPr>
              <a:t> e-prints, Oct. 2016.</a:t>
            </a:r>
            <a:endParaRPr lang="en-IN" dirty="0">
              <a:solidFill>
                <a:schemeClr val="tx1"/>
              </a:solidFill>
              <a:latin typeface="Times New Roman" panose="02020603050405020304" pitchFamily="18" charset="0"/>
              <a:cs typeface="Times New Roman" panose="02020603050405020304" pitchFamily="18" charset="0"/>
            </a:endParaRPr>
          </a:p>
          <a:p>
            <a:pPr lvl="0" fontAlgn="base">
              <a:buClrTx/>
              <a:buSzPct val="100000"/>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Dmitry Ulyanov, Andrea </a:t>
            </a:r>
            <a:r>
              <a:rPr lang="en-US" dirty="0" err="1">
                <a:solidFill>
                  <a:schemeClr val="tx1"/>
                </a:solidFill>
                <a:latin typeface="Times New Roman" panose="02020603050405020304" pitchFamily="18" charset="0"/>
                <a:cs typeface="Times New Roman" panose="02020603050405020304" pitchFamily="18" charset="0"/>
              </a:rPr>
              <a:t>Vedaldi</a:t>
            </a:r>
            <a:r>
              <a:rPr lang="en-US" dirty="0">
                <a:solidFill>
                  <a:schemeClr val="tx1"/>
                </a:solidFill>
                <a:latin typeface="Times New Roman" panose="02020603050405020304" pitchFamily="18" charset="0"/>
                <a:cs typeface="Times New Roman" panose="02020603050405020304" pitchFamily="18" charset="0"/>
              </a:rPr>
              <a:t>, and Victor </a:t>
            </a:r>
            <a:r>
              <a:rPr lang="en-US" dirty="0" err="1">
                <a:solidFill>
                  <a:schemeClr val="tx1"/>
                </a:solidFill>
                <a:latin typeface="Times New Roman" panose="02020603050405020304" pitchFamily="18" charset="0"/>
                <a:cs typeface="Times New Roman" panose="02020603050405020304" pitchFamily="18" charset="0"/>
              </a:rPr>
              <a:t>Lempitsky</a:t>
            </a:r>
            <a:r>
              <a:rPr lang="en-US" dirty="0">
                <a:solidFill>
                  <a:schemeClr val="tx1"/>
                </a:solidFill>
                <a:latin typeface="Times New Roman" panose="02020603050405020304" pitchFamily="18" charset="0"/>
                <a:cs typeface="Times New Roman" panose="02020603050405020304" pitchFamily="18" charset="0"/>
              </a:rPr>
              <a:t>. Instance Normalization: The missing ingredient for fast stylization. </a:t>
            </a:r>
            <a:r>
              <a:rPr lang="en-US" dirty="0" err="1">
                <a:solidFill>
                  <a:schemeClr val="tx1"/>
                </a:solidFill>
                <a:latin typeface="Times New Roman" panose="02020603050405020304" pitchFamily="18" charset="0"/>
                <a:cs typeface="Times New Roman" panose="02020603050405020304" pitchFamily="18" charset="0"/>
              </a:rPr>
              <a:t>arXiv</a:t>
            </a:r>
            <a:r>
              <a:rPr lang="en-US" dirty="0">
                <a:solidFill>
                  <a:schemeClr val="tx1"/>
                </a:solidFill>
                <a:latin typeface="Times New Roman" panose="02020603050405020304" pitchFamily="18" charset="0"/>
                <a:cs typeface="Times New Roman" panose="02020603050405020304" pitchFamily="18" charset="0"/>
              </a:rPr>
              <a:t> preprint arXiv:1607.08022, 2016.</a:t>
            </a:r>
            <a:endParaRPr lang="en-IN" dirty="0">
              <a:solidFill>
                <a:schemeClr val="tx1"/>
              </a:solidFill>
              <a:latin typeface="Times New Roman" panose="02020603050405020304" pitchFamily="18" charset="0"/>
              <a:cs typeface="Times New Roman" panose="02020603050405020304" pitchFamily="18" charset="0"/>
            </a:endParaRPr>
          </a:p>
          <a:p>
            <a:pPr lvl="0" fontAlgn="base">
              <a:buClrTx/>
              <a:buSzPct val="100000"/>
              <a:buFont typeface="Arial" panose="020B0604020202020204" pitchFamily="34" charset="0"/>
              <a:buChar char="•"/>
            </a:pPr>
            <a:r>
              <a:rPr lang="en-US" dirty="0" err="1">
                <a:solidFill>
                  <a:schemeClr val="tx1"/>
                </a:solidFill>
                <a:latin typeface="Times New Roman" panose="02020603050405020304" pitchFamily="18" charset="0"/>
                <a:cs typeface="Times New Roman" panose="02020603050405020304" pitchFamily="18" charset="0"/>
              </a:rPr>
              <a:t>Prutha</a:t>
            </a:r>
            <a:r>
              <a:rPr lang="en-US" dirty="0">
                <a:solidFill>
                  <a:schemeClr val="tx1"/>
                </a:solidFill>
                <a:latin typeface="Times New Roman" panose="02020603050405020304" pitchFamily="18" charset="0"/>
                <a:cs typeface="Times New Roman" panose="02020603050405020304" pitchFamily="18" charset="0"/>
              </a:rPr>
              <a:t> Date, </a:t>
            </a:r>
            <a:r>
              <a:rPr lang="en-US" dirty="0" err="1">
                <a:solidFill>
                  <a:schemeClr val="tx1"/>
                </a:solidFill>
                <a:latin typeface="Times New Roman" panose="02020603050405020304" pitchFamily="18" charset="0"/>
                <a:cs typeface="Times New Roman" panose="02020603050405020304" pitchFamily="18" charset="0"/>
              </a:rPr>
              <a:t>Ashwinkumar</a:t>
            </a:r>
            <a:r>
              <a:rPr lang="en-US" dirty="0">
                <a:solidFill>
                  <a:schemeClr val="tx1"/>
                </a:solidFill>
                <a:latin typeface="Times New Roman" panose="02020603050405020304" pitchFamily="18" charset="0"/>
                <a:cs typeface="Times New Roman" panose="02020603050405020304" pitchFamily="18" charset="0"/>
              </a:rPr>
              <a:t> </a:t>
            </a:r>
            <a:r>
              <a:rPr lang="en-US" dirty="0" err="1">
                <a:solidFill>
                  <a:schemeClr val="tx1"/>
                </a:solidFill>
                <a:latin typeface="Times New Roman" panose="02020603050405020304" pitchFamily="18" charset="0"/>
                <a:cs typeface="Times New Roman" panose="02020603050405020304" pitchFamily="18" charset="0"/>
              </a:rPr>
              <a:t>Ganesan</a:t>
            </a:r>
            <a:r>
              <a:rPr lang="en-US" dirty="0">
                <a:solidFill>
                  <a:schemeClr val="tx1"/>
                </a:solidFill>
                <a:latin typeface="Times New Roman" panose="02020603050405020304" pitchFamily="18" charset="0"/>
                <a:cs typeface="Times New Roman" panose="02020603050405020304" pitchFamily="18" charset="0"/>
              </a:rPr>
              <a:t>, Tim Oates. Fashioning with Networks: Neural Style Transfer to Design Clothes. </a:t>
            </a:r>
            <a:r>
              <a:rPr lang="en-US" dirty="0" err="1">
                <a:solidFill>
                  <a:schemeClr val="tx1"/>
                </a:solidFill>
                <a:latin typeface="Times New Roman" panose="02020603050405020304" pitchFamily="18" charset="0"/>
                <a:cs typeface="Times New Roman" panose="02020603050405020304" pitchFamily="18" charset="0"/>
              </a:rPr>
              <a:t>arXiv</a:t>
            </a:r>
            <a:r>
              <a:rPr lang="en-US" dirty="0">
                <a:solidFill>
                  <a:schemeClr val="tx1"/>
                </a:solidFill>
                <a:latin typeface="Times New Roman" panose="02020603050405020304" pitchFamily="18" charset="0"/>
                <a:cs typeface="Times New Roman" panose="02020603050405020304" pitchFamily="18" charset="0"/>
              </a:rPr>
              <a:t> preprint arXiv:1707.09899, 2017.</a:t>
            </a:r>
            <a:endParaRPr lang="en-IN" dirty="0">
              <a:solidFill>
                <a:schemeClr val="tx1"/>
              </a:solidFill>
              <a:latin typeface="Times New Roman" panose="02020603050405020304" pitchFamily="18" charset="0"/>
              <a:cs typeface="Times New Roman" panose="02020603050405020304" pitchFamily="18" charset="0"/>
            </a:endParaRPr>
          </a:p>
          <a:p>
            <a:pPr>
              <a:buClrTx/>
              <a:buSzPct val="100000"/>
              <a:buFont typeface="Arial" panose="020B0604020202020204" pitchFamily="34" charset="0"/>
              <a:buChar char="•"/>
            </a:pPr>
            <a:endParaRPr lang="en-IN" dirty="0">
              <a:solidFill>
                <a:schemeClr val="tx1"/>
              </a:solidFill>
              <a:latin typeface="Times New Roman" panose="02020603050405020304" pitchFamily="18" charset="0"/>
              <a:cs typeface="Times New Roman" panose="02020603050405020304" pitchFamily="18"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79210662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Concept</a:t>
            </a:r>
            <a:endParaRPr lang="en-IN" dirty="0"/>
          </a:p>
        </p:txBody>
      </p:sp>
      <p:pic>
        <p:nvPicPr>
          <p:cNvPr id="1026" name="Picture 2" descr="Image result for example of artistic style transfer imag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428" y="1746478"/>
            <a:ext cx="8791575" cy="336277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161143" y="5109256"/>
            <a:ext cx="1843315" cy="461665"/>
          </a:xfrm>
          <a:prstGeom prst="rect">
            <a:avLst/>
          </a:prstGeom>
          <a:noFill/>
        </p:spPr>
        <p:txBody>
          <a:bodyPr wrap="square" rtlCol="0">
            <a:spAutoFit/>
          </a:bodyPr>
          <a:lstStyle/>
          <a:p>
            <a:r>
              <a:rPr lang="en-IN" sz="2400" dirty="0" smtClean="0">
                <a:latin typeface="Times New Roman" panose="02020603050405020304" pitchFamily="18" charset="0"/>
                <a:cs typeface="Times New Roman" panose="02020603050405020304" pitchFamily="18" charset="0"/>
              </a:rPr>
              <a:t>Content</a:t>
            </a:r>
            <a:endParaRPr lang="en-IN" sz="24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4441372" y="5109255"/>
            <a:ext cx="2104571" cy="461665"/>
          </a:xfrm>
          <a:prstGeom prst="rect">
            <a:avLst/>
          </a:prstGeom>
          <a:noFill/>
        </p:spPr>
        <p:txBody>
          <a:bodyPr wrap="square" rtlCol="0">
            <a:spAutoFit/>
          </a:bodyPr>
          <a:lstStyle/>
          <a:p>
            <a:r>
              <a:rPr lang="en-IN" sz="2400" dirty="0" smtClean="0">
                <a:latin typeface="Times New Roman" panose="02020603050405020304" pitchFamily="18" charset="0"/>
                <a:cs typeface="Times New Roman" panose="02020603050405020304" pitchFamily="18" charset="0"/>
              </a:rPr>
              <a:t>Style</a:t>
            </a:r>
            <a:endParaRPr lang="en-IN" sz="24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7481176" y="5109254"/>
            <a:ext cx="2104571" cy="461665"/>
          </a:xfrm>
          <a:prstGeom prst="rect">
            <a:avLst/>
          </a:prstGeom>
          <a:noFill/>
        </p:spPr>
        <p:txBody>
          <a:bodyPr wrap="square" rtlCol="0">
            <a:spAutoFit/>
          </a:bodyPr>
          <a:lstStyle/>
          <a:p>
            <a:r>
              <a:rPr lang="en-IN" sz="2400" dirty="0" smtClean="0">
                <a:latin typeface="Times New Roman" panose="02020603050405020304" pitchFamily="18" charset="0"/>
                <a:cs typeface="Times New Roman" panose="02020603050405020304" pitchFamily="18" charset="0"/>
              </a:rPr>
              <a:t>Output</a:t>
            </a:r>
            <a:endParaRPr lang="en-IN" sz="2400" dirty="0">
              <a:latin typeface="Times New Roman" panose="02020603050405020304" pitchFamily="18" charset="0"/>
              <a:cs typeface="Times New Roman" panose="02020603050405020304" pitchFamily="18" charset="0"/>
            </a:endParaRPr>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95545092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2402006"/>
            <a:ext cx="8596670" cy="1255594"/>
          </a:xfrm>
        </p:spPr>
        <p:txBody>
          <a:bodyPr/>
          <a:lstStyle/>
          <a:p>
            <a:pPr algn="ctr"/>
            <a:r>
              <a:rPr lang="en-IN" sz="8800" dirty="0" smtClean="0">
                <a:solidFill>
                  <a:schemeClr val="accent2">
                    <a:lumMod val="60000"/>
                    <a:lumOff val="40000"/>
                  </a:schemeClr>
                </a:solidFill>
              </a:rPr>
              <a:t>Thank You</a:t>
            </a:r>
            <a:endParaRPr lang="en-IN" sz="8800" dirty="0">
              <a:solidFill>
                <a:schemeClr val="accent2">
                  <a:lumMod val="60000"/>
                  <a:lumOff val="40000"/>
                </a:schemeClr>
              </a:solidFill>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25504233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1507075" y="563218"/>
            <a:ext cx="7767000" cy="1096800"/>
          </a:xfrm>
          <a:prstGeom prst="rect">
            <a:avLst/>
          </a:prstGeom>
        </p:spPr>
        <p:txBody>
          <a:bodyPr wrap="square" lIns="91425" tIns="91425" rIns="91425" bIns="91425" anchor="b" anchorCtr="0">
            <a:noAutofit/>
          </a:bodyPr>
          <a:lstStyle/>
          <a:p>
            <a:pPr lvl="0" algn="l">
              <a:spcBef>
                <a:spcPts val="0"/>
              </a:spcBef>
              <a:buNone/>
            </a:pPr>
            <a:r>
              <a:rPr lang="en-US" dirty="0"/>
              <a:t>Existing System</a:t>
            </a:r>
          </a:p>
        </p:txBody>
      </p:sp>
      <p:sp>
        <p:nvSpPr>
          <p:cNvPr id="113" name="Shape 113"/>
          <p:cNvSpPr txBox="1">
            <a:spLocks noGrp="1"/>
          </p:cNvSpPr>
          <p:nvPr>
            <p:ph type="body" idx="1"/>
          </p:nvPr>
        </p:nvSpPr>
        <p:spPr>
          <a:xfrm>
            <a:off x="1280512" y="1727547"/>
            <a:ext cx="7767000" cy="4702282"/>
          </a:xfrm>
          <a:prstGeom prst="rect">
            <a:avLst/>
          </a:prstGeom>
        </p:spPr>
        <p:txBody>
          <a:bodyPr wrap="square" lIns="91425" tIns="91425" rIns="91425" bIns="91425" anchor="t" anchorCtr="0">
            <a:noAutofit/>
          </a:bodyPr>
          <a:lstStyle/>
          <a:p>
            <a:pPr marL="457200" lvl="0" indent="-336550" algn="just" rtl="0">
              <a:spcBef>
                <a:spcPts val="0"/>
              </a:spcBef>
              <a:buClr>
                <a:srgbClr val="000000"/>
              </a:buClr>
              <a:buChar char="●"/>
            </a:pPr>
            <a:r>
              <a:rPr lang="en-US" sz="2200" dirty="0" err="1" smtClean="0">
                <a:solidFill>
                  <a:srgbClr val="000000"/>
                </a:solidFill>
                <a:latin typeface="Times New Roman" pitchFamily="18" charset="0"/>
                <a:cs typeface="Times New Roman" pitchFamily="18" charset="0"/>
              </a:rPr>
              <a:t>Prisma</a:t>
            </a:r>
            <a:endParaRPr lang="en-US" sz="22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r>
              <a:rPr lang="en-US" sz="2200" dirty="0" smtClean="0">
                <a:solidFill>
                  <a:srgbClr val="000000"/>
                </a:solidFill>
                <a:latin typeface="Times New Roman" pitchFamily="18" charset="0"/>
                <a:cs typeface="Times New Roman" pitchFamily="18" charset="0"/>
              </a:rPr>
              <a:t>Deepart.io</a:t>
            </a:r>
          </a:p>
          <a:p>
            <a:pPr marL="457200" lvl="0" indent="-336550" algn="just" rtl="0">
              <a:spcBef>
                <a:spcPts val="0"/>
              </a:spcBef>
              <a:buClr>
                <a:srgbClr val="000000"/>
              </a:buClr>
              <a:buSzPct val="100000"/>
              <a:buChar char="●"/>
            </a:pPr>
            <a:r>
              <a:rPr lang="en-US" sz="2200" dirty="0" smtClean="0">
                <a:solidFill>
                  <a:srgbClr val="000000"/>
                </a:solidFill>
                <a:latin typeface="Times New Roman" pitchFamily="18" charset="0"/>
                <a:cs typeface="Times New Roman" pitchFamily="18" charset="0"/>
              </a:rPr>
              <a:t>Snapchat</a:t>
            </a: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just" rtl="0">
              <a:spcBef>
                <a:spcPts val="0"/>
              </a:spcBef>
              <a:buClr>
                <a:srgbClr val="000000"/>
              </a:buClr>
              <a:buSzPct val="100000"/>
              <a:buChar char="●"/>
            </a:pPr>
            <a:endParaRPr lang="en-US" sz="1700" dirty="0" smtClean="0">
              <a:solidFill>
                <a:srgbClr val="000000"/>
              </a:solidFill>
              <a:latin typeface="Times New Roman" pitchFamily="18" charset="0"/>
              <a:cs typeface="Times New Roman" pitchFamily="18" charset="0"/>
            </a:endParaRPr>
          </a:p>
          <a:p>
            <a:pPr marL="457200" lvl="0" indent="-336550" algn="ctr" rtl="0">
              <a:spcBef>
                <a:spcPts val="0"/>
              </a:spcBef>
              <a:buClr>
                <a:srgbClr val="000000"/>
              </a:buClr>
              <a:buSzPct val="100000"/>
            </a:pPr>
            <a:endParaRPr lang="en-US" sz="1600" dirty="0">
              <a:solidFill>
                <a:srgbClr val="000000"/>
              </a:solidFill>
              <a:latin typeface="Times New Roman" pitchFamily="18" charset="0"/>
              <a:cs typeface="Times New Roman" pitchFamily="18" charset="0"/>
            </a:endParaRPr>
          </a:p>
          <a:p>
            <a:pPr lvl="0" algn="just" rtl="0">
              <a:lnSpc>
                <a:spcPct val="90000"/>
              </a:lnSpc>
              <a:spcBef>
                <a:spcPts val="0"/>
              </a:spcBef>
              <a:buNone/>
            </a:pPr>
            <a:r>
              <a:rPr lang="en-US" sz="1700" dirty="0">
                <a:solidFill>
                  <a:srgbClr val="000000"/>
                </a:solidFill>
                <a:latin typeface="Times New Roman" pitchFamily="18" charset="0"/>
                <a:cs typeface="Times New Roman" pitchFamily="18" charset="0"/>
              </a:rPr>
              <a:t> </a:t>
            </a:r>
          </a:p>
          <a:p>
            <a:pPr lvl="0" algn="l" rtl="0">
              <a:spcBef>
                <a:spcPts val="0"/>
              </a:spcBef>
              <a:buNone/>
            </a:pPr>
            <a:endParaRPr dirty="0">
              <a:latin typeface="Times New Roman" pitchFamily="18" charset="0"/>
              <a:cs typeface="Times New Roman" pitchFamily="18" charset="0"/>
            </a:endParaRPr>
          </a:p>
          <a:p>
            <a:pPr lvl="0" algn="l">
              <a:spcBef>
                <a:spcPts val="0"/>
              </a:spcBef>
              <a:buNone/>
            </a:pPr>
            <a:endParaRPr dirty="0">
              <a:latin typeface="Times New Roman" pitchFamily="18" charset="0"/>
              <a:cs typeface="Times New Roman" pitchFamily="18" charset="0"/>
            </a:endParaRPr>
          </a:p>
        </p:txBody>
      </p:sp>
      <p:pic>
        <p:nvPicPr>
          <p:cNvPr id="114" name="Shape 114"/>
          <p:cNvPicPr preferRelativeResize="0"/>
          <p:nvPr/>
        </p:nvPicPr>
        <p:blipFill>
          <a:blip r:embed="rId5">
            <a:alphaModFix/>
          </a:blip>
          <a:stretch>
            <a:fillRect/>
          </a:stretch>
        </p:blipFill>
        <p:spPr>
          <a:xfrm>
            <a:off x="1280513" y="2887359"/>
            <a:ext cx="7766999" cy="3142360"/>
          </a:xfrm>
          <a:prstGeom prst="rect">
            <a:avLst/>
          </a:prstGeom>
          <a:noFill/>
          <a:ln>
            <a:noFill/>
          </a:ln>
        </p:spPr>
      </p:pic>
      <p:sp>
        <p:nvSpPr>
          <p:cNvPr id="2" name="TextBox 1"/>
          <p:cNvSpPr txBox="1"/>
          <p:nvPr/>
        </p:nvSpPr>
        <p:spPr>
          <a:xfrm>
            <a:off x="1280512" y="6029719"/>
            <a:ext cx="7767000" cy="400110"/>
          </a:xfrm>
          <a:prstGeom prst="rect">
            <a:avLst/>
          </a:prstGeom>
          <a:noFill/>
        </p:spPr>
        <p:txBody>
          <a:bodyPr wrap="square" rtlCol="0">
            <a:spAutoFit/>
          </a:bodyPr>
          <a:lstStyle/>
          <a:p>
            <a:pPr algn="ctr"/>
            <a:r>
              <a:rPr lang="en-US" sz="2000" dirty="0" err="1">
                <a:latin typeface="Times New Roman" pitchFamily="18" charset="0"/>
                <a:cs typeface="Times New Roman" pitchFamily="18" charset="0"/>
              </a:rPr>
              <a:t>Prisma</a:t>
            </a:r>
            <a:r>
              <a:rPr lang="en-US" sz="2000" dirty="0">
                <a:latin typeface="Times New Roman" pitchFamily="18" charset="0"/>
                <a:cs typeface="Times New Roman" pitchFamily="18" charset="0"/>
              </a:rPr>
              <a:t> using Neural Style Transfer Algorithm</a:t>
            </a:r>
            <a:endParaRPr lang="en-IN" sz="2000"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677333" y="609600"/>
            <a:ext cx="8596670" cy="1320800"/>
          </a:xfrm>
          <a:prstGeom prst="rect">
            <a:avLst/>
          </a:prstGeom>
          <a:noFill/>
          <a:ln>
            <a:noFill/>
          </a:ln>
        </p:spPr>
        <p:txBody>
          <a:bodyPr wrap="square" lIns="45700" tIns="45700" rIns="45700" bIns="45700" anchor="t" anchorCtr="0">
            <a:noAutofit/>
          </a:bodyPr>
          <a:lstStyle/>
          <a:p>
            <a:pPr marL="0" marR="0" lvl="0" indent="-228600" algn="l" rtl="0">
              <a:lnSpc>
                <a:spcPct val="100000"/>
              </a:lnSpc>
              <a:spcBef>
                <a:spcPts val="0"/>
              </a:spcBef>
              <a:spcAft>
                <a:spcPts val="0"/>
              </a:spcAft>
              <a:buClr>
                <a:schemeClr val="accent1"/>
              </a:buClr>
              <a:buSzPct val="100000"/>
              <a:buFont typeface="Trebuchet MS"/>
              <a:buNone/>
            </a:pPr>
            <a:r>
              <a:rPr lang="en-US" sz="3600" b="0" i="0" u="none" strike="noStrike" cap="none">
                <a:solidFill>
                  <a:schemeClr val="accent1"/>
                </a:solidFill>
                <a:latin typeface="Trebuchet MS"/>
                <a:ea typeface="Trebuchet MS"/>
                <a:cs typeface="Trebuchet MS"/>
                <a:sym typeface="Trebuchet MS"/>
              </a:rPr>
              <a:t>Literature Survey</a:t>
            </a:r>
          </a:p>
        </p:txBody>
      </p:sp>
      <p:sp>
        <p:nvSpPr>
          <p:cNvPr id="137" name="Shape 137"/>
          <p:cNvSpPr txBox="1">
            <a:spLocks noGrp="1"/>
          </p:cNvSpPr>
          <p:nvPr>
            <p:ph type="body" idx="1"/>
          </p:nvPr>
        </p:nvSpPr>
        <p:spPr>
          <a:xfrm>
            <a:off x="838200" y="1442433"/>
            <a:ext cx="8450551" cy="5210674"/>
          </a:xfrm>
          <a:prstGeom prst="rect">
            <a:avLst/>
          </a:prstGeom>
          <a:noFill/>
          <a:ln>
            <a:noFill/>
          </a:ln>
        </p:spPr>
        <p:txBody>
          <a:bodyPr wrap="square" lIns="45700" tIns="45700" rIns="45700" bIns="45700" anchor="t" anchorCtr="0">
            <a:noAutofit/>
          </a:bodyPr>
          <a:lstStyle/>
          <a:p>
            <a:pPr marL="342900" marR="0" lvl="0" indent="-342900" algn="just" rtl="0">
              <a:lnSpc>
                <a:spcPct val="90000"/>
              </a:lnSpc>
              <a:spcBef>
                <a:spcPts val="0"/>
              </a:spcBef>
              <a:spcAft>
                <a:spcPts val="0"/>
              </a:spcAft>
              <a:buClrTx/>
              <a:buSzPct val="150000"/>
              <a:buFont typeface="Arial" panose="020B0604020202020204" pitchFamily="34" charset="0"/>
              <a:buChar char="•"/>
            </a:pPr>
            <a:r>
              <a:rPr lang="en-US" sz="2000" b="0" i="0" u="none" strike="noStrike" cap="none" dirty="0">
                <a:solidFill>
                  <a:schemeClr val="tx1"/>
                </a:solidFill>
                <a:latin typeface="Times New Roman" panose="02020603050405020304" pitchFamily="18" charset="0"/>
                <a:cs typeface="Times New Roman" panose="02020603050405020304" pitchFamily="18" charset="0"/>
                <a:sym typeface="Trebuchet MS"/>
              </a:rPr>
              <a:t>In 2015, L.A </a:t>
            </a:r>
            <a:r>
              <a:rPr lang="en-US" sz="2000" b="0" i="0" u="none" strike="noStrike" cap="none" dirty="0" err="1">
                <a:solidFill>
                  <a:schemeClr val="tx1"/>
                </a:solidFill>
                <a:latin typeface="Times New Roman" panose="02020603050405020304" pitchFamily="18" charset="0"/>
                <a:cs typeface="Times New Roman" panose="02020603050405020304" pitchFamily="18" charset="0"/>
                <a:sym typeface="Trebuchet MS"/>
              </a:rPr>
              <a:t>Gatys</a:t>
            </a:r>
            <a:r>
              <a:rPr lang="en-US" sz="2000" b="0" i="0" u="none" strike="noStrike" cap="none" dirty="0">
                <a:solidFill>
                  <a:schemeClr val="tx1"/>
                </a:solidFill>
                <a:latin typeface="Times New Roman" panose="02020603050405020304" pitchFamily="18" charset="0"/>
                <a:cs typeface="Times New Roman" panose="02020603050405020304" pitchFamily="18" charset="0"/>
                <a:sym typeface="Trebuchet MS"/>
              </a:rPr>
              <a:t> et al. demonstrated power of Convolutional Neural Networks (CNN) in creating artistic fantastic imagery by separating and recombining the image content and style. </a:t>
            </a: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lang="en-IN" sz="1600" dirty="0" smtClean="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342900" lvl="0" indent="-342900" rtl="0">
              <a:spcBef>
                <a:spcPts val="0"/>
              </a:spcBef>
              <a:buClrTx/>
              <a:buSzPct val="15000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In 2016, L.A </a:t>
            </a:r>
            <a:r>
              <a:rPr lang="en-US" sz="2000" dirty="0" err="1">
                <a:solidFill>
                  <a:schemeClr val="tx1"/>
                </a:solidFill>
                <a:latin typeface="Times New Roman" panose="02020603050405020304" pitchFamily="18" charset="0"/>
                <a:cs typeface="Times New Roman" panose="02020603050405020304" pitchFamily="18" charset="0"/>
              </a:rPr>
              <a:t>Gatys</a:t>
            </a:r>
            <a:r>
              <a:rPr lang="en-US" sz="2000" dirty="0">
                <a:solidFill>
                  <a:schemeClr val="tx1"/>
                </a:solidFill>
                <a:latin typeface="Times New Roman" panose="02020603050405020304" pitchFamily="18" charset="0"/>
                <a:cs typeface="Times New Roman" panose="02020603050405020304" pitchFamily="18" charset="0"/>
              </a:rPr>
              <a:t> et al. devised a model for rendering the semantic of an image in different styles. They used image representation derived from CNN </a:t>
            </a:r>
            <a:r>
              <a:rPr lang="en-US" sz="2000" dirty="0" err="1">
                <a:solidFill>
                  <a:schemeClr val="tx1"/>
                </a:solidFill>
                <a:latin typeface="Times New Roman" panose="02020603050405020304" pitchFamily="18" charset="0"/>
                <a:cs typeface="Times New Roman" panose="02020603050405020304" pitchFamily="18" charset="0"/>
              </a:rPr>
              <a:t>optimised</a:t>
            </a:r>
            <a:r>
              <a:rPr lang="en-US" sz="2000" dirty="0">
                <a:solidFill>
                  <a:schemeClr val="tx1"/>
                </a:solidFill>
                <a:latin typeface="Times New Roman" panose="02020603050405020304" pitchFamily="18" charset="0"/>
                <a:cs typeface="Times New Roman" panose="02020603050405020304" pitchFamily="18" charset="0"/>
              </a:rPr>
              <a:t> for object recognition, which makes high level image information explicit. </a:t>
            </a:r>
          </a:p>
          <a:p>
            <a:pPr marL="0" marR="0" lvl="0" indent="0" algn="just" rtl="0">
              <a:lnSpc>
                <a:spcPct val="90000"/>
              </a:lnSpc>
              <a:spcBef>
                <a:spcPts val="0"/>
              </a:spcBef>
              <a:spcAft>
                <a:spcPts val="0"/>
              </a:spcAft>
              <a:buNone/>
            </a:pPr>
            <a:endParaRPr sz="1600" dirty="0">
              <a:solidFill>
                <a:schemeClr val="tx1"/>
              </a:solidFill>
            </a:endParaRPr>
          </a:p>
        </p:txBody>
      </p:sp>
      <p:pic>
        <p:nvPicPr>
          <p:cNvPr id="138" name="Shape 138" descr="Picture 2"/>
          <p:cNvPicPr preferRelativeResize="0"/>
          <p:nvPr/>
        </p:nvPicPr>
        <p:blipFill rotWithShape="1">
          <a:blip r:embed="rId5">
            <a:alphaModFix/>
          </a:blip>
          <a:srcRect/>
          <a:stretch/>
        </p:blipFill>
        <p:spPr>
          <a:xfrm>
            <a:off x="2935442" y="2387047"/>
            <a:ext cx="3343407" cy="2514209"/>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body" idx="1"/>
          </p:nvPr>
        </p:nvSpPr>
        <p:spPr>
          <a:xfrm>
            <a:off x="496950" y="334850"/>
            <a:ext cx="8779500" cy="6523150"/>
          </a:xfrm>
          <a:prstGeom prst="rect">
            <a:avLst/>
          </a:prstGeom>
          <a:noFill/>
          <a:ln>
            <a:noFill/>
          </a:ln>
        </p:spPr>
        <p:txBody>
          <a:bodyPr wrap="square" lIns="45700" tIns="45700" rIns="45700" bIns="45700" anchor="t" anchorCtr="0">
            <a:noAutofit/>
          </a:bodyPr>
          <a:lstStyle/>
          <a:p>
            <a:pPr marL="285750" indent="-285750">
              <a:spcBef>
                <a:spcPts val="0"/>
              </a:spcBef>
              <a:buClrTx/>
              <a:buSzPct val="150000"/>
              <a:buFont typeface="Arial" panose="020B0604020202020204" pitchFamily="34" charset="0"/>
              <a:buChar char="•"/>
            </a:pPr>
            <a:r>
              <a:rPr lang="en-US" sz="20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rPr>
              <a:t>In </a:t>
            </a:r>
            <a:r>
              <a:rPr lang="en-US" sz="2000" b="0" i="0" u="none" strike="noStrike" cap="none" dirty="0">
                <a:solidFill>
                  <a:schemeClr val="tx1"/>
                </a:solidFill>
                <a:latin typeface="Times New Roman" panose="02020603050405020304" pitchFamily="18" charset="0"/>
                <a:cs typeface="Times New Roman" panose="02020603050405020304" pitchFamily="18" charset="0"/>
                <a:sym typeface="Trebuchet MS"/>
              </a:rPr>
              <a:t>2016, Li and Wand used an alternative to gram matrices, which is, a patched </a:t>
            </a:r>
            <a:r>
              <a:rPr lang="en-US" sz="20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rPr>
              <a:t>based </a:t>
            </a:r>
            <a:r>
              <a:rPr lang="en-US" sz="2000" b="0" i="0" u="none" strike="noStrike" cap="none" dirty="0">
                <a:solidFill>
                  <a:schemeClr val="tx1"/>
                </a:solidFill>
                <a:latin typeface="Times New Roman" panose="02020603050405020304" pitchFamily="18" charset="0"/>
                <a:cs typeface="Times New Roman" panose="02020603050405020304" pitchFamily="18" charset="0"/>
                <a:sym typeface="Trebuchet MS"/>
              </a:rPr>
              <a:t>approach, which also operates on the output of convolution layers. Following figure shows comparison </a:t>
            </a:r>
            <a:r>
              <a:rPr lang="en-US" sz="20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rPr>
              <a:t>of </a:t>
            </a:r>
            <a:r>
              <a:rPr lang="en-US" sz="2000" b="0" i="0" u="none" strike="noStrike" cap="none" dirty="0" err="1">
                <a:solidFill>
                  <a:schemeClr val="tx1"/>
                </a:solidFill>
                <a:latin typeface="Times New Roman" panose="02020603050405020304" pitchFamily="18" charset="0"/>
                <a:cs typeface="Times New Roman" panose="02020603050405020304" pitchFamily="18" charset="0"/>
                <a:sym typeface="Trebuchet MS"/>
              </a:rPr>
              <a:t>Gatys</a:t>
            </a:r>
            <a:r>
              <a:rPr lang="en-US" sz="2000" b="0" i="0" u="none" strike="noStrike" cap="none" dirty="0">
                <a:solidFill>
                  <a:schemeClr val="tx1"/>
                </a:solidFill>
                <a:latin typeface="Times New Roman" panose="02020603050405020304" pitchFamily="18" charset="0"/>
                <a:cs typeface="Times New Roman" panose="02020603050405020304" pitchFamily="18" charset="0"/>
                <a:sym typeface="Trebuchet MS"/>
              </a:rPr>
              <a:t> and </a:t>
            </a:r>
            <a:endParaRPr lang="en-US" sz="20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endParaRPr>
          </a:p>
          <a:p>
            <a:pPr marL="0" indent="0">
              <a:spcBef>
                <a:spcPts val="0"/>
              </a:spcBef>
              <a:buClrTx/>
              <a:buSzPct val="150000"/>
              <a:buNone/>
            </a:pPr>
            <a:r>
              <a:rPr lang="en-US" sz="2000" dirty="0">
                <a:solidFill>
                  <a:schemeClr val="tx1"/>
                </a:solidFill>
                <a:latin typeface="Times New Roman" panose="02020603050405020304" pitchFamily="18" charset="0"/>
                <a:cs typeface="Times New Roman" panose="02020603050405020304" pitchFamily="18" charset="0"/>
              </a:rPr>
              <a:t> </a:t>
            </a:r>
            <a:r>
              <a:rPr lang="en-US" sz="2000" dirty="0" smtClean="0">
                <a:solidFill>
                  <a:schemeClr val="tx1"/>
                </a:solidFill>
                <a:latin typeface="Times New Roman" panose="02020603050405020304" pitchFamily="18" charset="0"/>
                <a:cs typeface="Times New Roman" panose="02020603050405020304" pitchFamily="18" charset="0"/>
              </a:rPr>
              <a:t>   </a:t>
            </a:r>
            <a:r>
              <a:rPr lang="en-US" sz="20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rPr>
              <a:t>their </a:t>
            </a:r>
            <a:r>
              <a:rPr lang="en-US" sz="2000" b="0" i="0" u="none" strike="noStrike" cap="none" dirty="0">
                <a:solidFill>
                  <a:schemeClr val="tx1"/>
                </a:solidFill>
                <a:latin typeface="Times New Roman" panose="02020603050405020304" pitchFamily="18" charset="0"/>
                <a:cs typeface="Times New Roman" panose="02020603050405020304" pitchFamily="18" charset="0"/>
                <a:sym typeface="Trebuchet MS"/>
              </a:rPr>
              <a:t>model</a:t>
            </a:r>
            <a:r>
              <a:rPr lang="en-US" sz="20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rPr>
              <a:t>.</a:t>
            </a: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dirty="0">
              <a:solidFill>
                <a:schemeClr val="tx1"/>
              </a:solidFill>
            </a:endParaRP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b="0" i="0" u="none" strike="noStrike" cap="none" dirty="0" smtClean="0">
              <a:solidFill>
                <a:schemeClr val="tx1"/>
              </a:solidFill>
              <a:latin typeface="Trebuchet MS"/>
              <a:ea typeface="Trebuchet MS"/>
              <a:cs typeface="Trebuchet MS"/>
              <a:sym typeface="Trebuchet MS"/>
            </a:endParaRP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dirty="0">
              <a:solidFill>
                <a:schemeClr val="tx1"/>
              </a:solidFill>
            </a:endParaRP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b="0" i="0" u="none" strike="noStrike" cap="none" dirty="0" smtClean="0">
              <a:solidFill>
                <a:schemeClr val="tx1"/>
              </a:solidFill>
              <a:latin typeface="Trebuchet MS"/>
              <a:ea typeface="Trebuchet MS"/>
              <a:cs typeface="Trebuchet MS"/>
              <a:sym typeface="Trebuchet MS"/>
            </a:endParaRP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dirty="0">
              <a:solidFill>
                <a:schemeClr val="tx1"/>
              </a:solidFill>
            </a:endParaRP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b="0" i="0" u="none" strike="noStrike" cap="none" dirty="0" smtClean="0">
              <a:solidFill>
                <a:schemeClr val="tx1"/>
              </a:solidFill>
              <a:latin typeface="Trebuchet MS"/>
              <a:ea typeface="Trebuchet MS"/>
              <a:cs typeface="Trebuchet MS"/>
              <a:sym typeface="Trebuchet MS"/>
            </a:endParaRP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dirty="0">
              <a:solidFill>
                <a:schemeClr val="tx1"/>
              </a:solidFill>
            </a:endParaRP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b="0" i="0" u="none" strike="noStrike" cap="none" dirty="0" smtClean="0">
              <a:solidFill>
                <a:schemeClr val="tx1"/>
              </a:solidFill>
              <a:latin typeface="Trebuchet MS"/>
              <a:ea typeface="Trebuchet MS"/>
              <a:cs typeface="Trebuchet MS"/>
              <a:sym typeface="Trebuchet MS"/>
            </a:endParaRP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dirty="0">
              <a:solidFill>
                <a:schemeClr val="tx1"/>
              </a:solidFill>
            </a:endParaRPr>
          </a:p>
          <a:p>
            <a:pPr marL="0" marR="0" lvl="0" indent="0" algn="just" rtl="0">
              <a:lnSpc>
                <a:spcPct val="90000"/>
              </a:lnSpc>
              <a:spcBef>
                <a:spcPts val="0"/>
              </a:spcBef>
              <a:spcAft>
                <a:spcPts val="0"/>
              </a:spcAft>
              <a:buClrTx/>
              <a:buSzPct val="150000"/>
              <a:buNone/>
            </a:pPr>
            <a:endParaRPr lang="en-US" sz="1600" b="0" i="0" u="none" strike="noStrike" cap="none" dirty="0" smtClean="0">
              <a:solidFill>
                <a:schemeClr val="tx1"/>
              </a:solidFill>
              <a:latin typeface="Trebuchet MS"/>
              <a:ea typeface="Trebuchet MS"/>
              <a:cs typeface="Trebuchet MS"/>
              <a:sym typeface="Trebuchet MS"/>
            </a:endParaRPr>
          </a:p>
          <a:p>
            <a:pPr marL="285750" marR="0" lvl="0" indent="-285750" algn="just" rtl="0">
              <a:lnSpc>
                <a:spcPct val="90000"/>
              </a:lnSpc>
              <a:spcBef>
                <a:spcPts val="0"/>
              </a:spcBef>
              <a:spcAft>
                <a:spcPts val="0"/>
              </a:spcAft>
              <a:buClrTx/>
              <a:buSzPct val="150000"/>
              <a:buFont typeface="Arial" panose="020B0604020202020204" pitchFamily="34" charset="0"/>
              <a:buChar char="•"/>
            </a:pPr>
            <a:endParaRPr lang="en-US" sz="1600" dirty="0">
              <a:solidFill>
                <a:schemeClr val="tx1"/>
              </a:solidFill>
            </a:endParaRPr>
          </a:p>
          <a:p>
            <a:pPr marL="285750" indent="-285750">
              <a:spcBef>
                <a:spcPts val="0"/>
              </a:spcBef>
              <a:buClrTx/>
              <a:buSzPct val="150000"/>
              <a:buFont typeface="Arial" panose="020B0604020202020204" pitchFamily="34" charset="0"/>
              <a:buChar char="•"/>
            </a:pPr>
            <a:r>
              <a:rPr lang="en-US" sz="2000" dirty="0">
                <a:solidFill>
                  <a:schemeClr val="tx1"/>
                </a:solidFill>
              </a:rPr>
              <a:t>In 2016, Alex J. explored the concept of Neural Doodle where they get artistic results from MS Paint style doodles. Applications included semantic style transfer and turning doodles with few colors into masterful paintings.</a:t>
            </a:r>
          </a:p>
          <a:p>
            <a:pPr marL="0" marR="0" lvl="0" indent="0" algn="just" rtl="0">
              <a:lnSpc>
                <a:spcPct val="90000"/>
              </a:lnSpc>
              <a:spcBef>
                <a:spcPts val="0"/>
              </a:spcBef>
              <a:spcAft>
                <a:spcPts val="0"/>
              </a:spcAft>
              <a:buClr>
                <a:schemeClr val="accent1"/>
              </a:buClr>
              <a:buSzPct val="80000"/>
              <a:buNone/>
            </a:pPr>
            <a:endParaRPr lang="en-US" sz="1600" b="0" i="0" u="none" strike="noStrike" cap="none" dirty="0">
              <a:solidFill>
                <a:schemeClr val="tx1"/>
              </a:solidFill>
              <a:latin typeface="Trebuchet MS"/>
              <a:ea typeface="Trebuchet MS"/>
              <a:cs typeface="Trebuchet MS"/>
              <a:sym typeface="Trebuchet MS"/>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0" marR="0" lvl="0" indent="0" algn="just" rtl="0">
              <a:lnSpc>
                <a:spcPct val="90000"/>
              </a:lnSpc>
              <a:spcBef>
                <a:spcPts val="0"/>
              </a:spcBef>
              <a:spcAft>
                <a:spcPts val="0"/>
              </a:spcAft>
              <a:buNone/>
            </a:pPr>
            <a:endParaRPr sz="1600" dirty="0">
              <a:solidFill>
                <a:schemeClr val="tx1"/>
              </a:solidFill>
            </a:endParaRPr>
          </a:p>
          <a:p>
            <a:pPr marL="457200" lvl="0" indent="0" rtl="0">
              <a:spcBef>
                <a:spcPts val="0"/>
              </a:spcBef>
              <a:buNone/>
            </a:pPr>
            <a:endParaRPr lang="en-US" sz="1600" dirty="0">
              <a:solidFill>
                <a:schemeClr val="tx1"/>
              </a:solidFill>
            </a:endParaRPr>
          </a:p>
          <a:p>
            <a:pPr marL="457200" lvl="0" indent="0" rtl="0">
              <a:spcBef>
                <a:spcPts val="0"/>
              </a:spcBef>
              <a:buNone/>
            </a:pPr>
            <a:endParaRPr lang="en-US" sz="1600" dirty="0">
              <a:solidFill>
                <a:schemeClr val="tx1"/>
              </a:solidFill>
            </a:endParaRPr>
          </a:p>
          <a:p>
            <a:pPr marL="457200" lvl="0" indent="0" rtl="0">
              <a:spcBef>
                <a:spcPts val="0"/>
              </a:spcBef>
              <a:buNone/>
            </a:pPr>
            <a:endParaRPr lang="en-US" sz="1600" dirty="0">
              <a:solidFill>
                <a:schemeClr val="tx1"/>
              </a:solidFill>
            </a:endParaRPr>
          </a:p>
          <a:p>
            <a:pPr marL="457200" lvl="0" indent="0" rtl="0">
              <a:spcBef>
                <a:spcPts val="0"/>
              </a:spcBef>
              <a:buNone/>
            </a:pPr>
            <a:endParaRPr sz="1600" dirty="0">
              <a:solidFill>
                <a:schemeClr val="tx1"/>
              </a:solidFill>
            </a:endParaRPr>
          </a:p>
        </p:txBody>
      </p:sp>
      <p:pic>
        <p:nvPicPr>
          <p:cNvPr id="144" name="Shape 144" descr="Picture 3"/>
          <p:cNvPicPr preferRelativeResize="0"/>
          <p:nvPr/>
        </p:nvPicPr>
        <p:blipFill rotWithShape="1">
          <a:blip r:embed="rId5">
            <a:alphaModFix/>
          </a:blip>
          <a:srcRect b="16324"/>
          <a:stretch/>
        </p:blipFill>
        <p:spPr>
          <a:xfrm>
            <a:off x="6052837" y="956347"/>
            <a:ext cx="3337525" cy="2876525"/>
          </a:xfrm>
          <a:prstGeom prst="rect">
            <a:avLst/>
          </a:prstGeom>
          <a:noFill/>
          <a:ln>
            <a:noFill/>
          </a:ln>
        </p:spPr>
      </p:pic>
      <p:pic>
        <p:nvPicPr>
          <p:cNvPr id="145" name="Shape 145" descr="Picture 3"/>
          <p:cNvPicPr preferRelativeResize="0"/>
          <p:nvPr/>
        </p:nvPicPr>
        <p:blipFill rotWithShape="1">
          <a:blip r:embed="rId6">
            <a:alphaModFix/>
          </a:blip>
          <a:srcRect/>
          <a:stretch/>
        </p:blipFill>
        <p:spPr>
          <a:xfrm>
            <a:off x="643736" y="5022423"/>
            <a:ext cx="7600963" cy="1951406"/>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677333" y="609600"/>
            <a:ext cx="8596670" cy="838200"/>
          </a:xfrm>
          <a:prstGeom prst="rect">
            <a:avLst/>
          </a:prstGeom>
          <a:noFill/>
          <a:ln>
            <a:noFill/>
          </a:ln>
        </p:spPr>
        <p:txBody>
          <a:bodyPr wrap="square" lIns="45700" tIns="45700" rIns="45700" bIns="45700" anchor="t" anchorCtr="0">
            <a:noAutofit/>
          </a:bodyPr>
          <a:lstStyle/>
          <a:p>
            <a:pPr marL="0" marR="0" lvl="0" indent="-228600" algn="l" rtl="0">
              <a:lnSpc>
                <a:spcPct val="100000"/>
              </a:lnSpc>
              <a:spcBef>
                <a:spcPts val="0"/>
              </a:spcBef>
              <a:spcAft>
                <a:spcPts val="0"/>
              </a:spcAft>
              <a:buClr>
                <a:schemeClr val="accent1"/>
              </a:buClr>
              <a:buSzPct val="100000"/>
              <a:buFont typeface="Trebuchet MS"/>
              <a:buNone/>
            </a:pPr>
            <a:r>
              <a:rPr lang="en-US" sz="3600" b="0" i="0" u="none" strike="noStrike" cap="none" dirty="0">
                <a:solidFill>
                  <a:schemeClr val="accent1"/>
                </a:solidFill>
                <a:latin typeface="Trebuchet MS"/>
                <a:ea typeface="Trebuchet MS"/>
                <a:cs typeface="Trebuchet MS"/>
                <a:sym typeface="Trebuchet MS"/>
              </a:rPr>
              <a:t>Comparison </a:t>
            </a:r>
            <a:r>
              <a:rPr lang="en-US" dirty="0" smtClean="0"/>
              <a:t>of Various Research Works</a:t>
            </a:r>
            <a:endParaRPr lang="en-US" sz="3600" b="0" i="0" u="none" strike="noStrike" cap="none" dirty="0">
              <a:solidFill>
                <a:schemeClr val="accent1"/>
              </a:solidFill>
              <a:latin typeface="Trebuchet MS"/>
              <a:ea typeface="Trebuchet MS"/>
              <a:cs typeface="Trebuchet MS"/>
              <a:sym typeface="Trebuchet MS"/>
            </a:endParaRPr>
          </a:p>
        </p:txBody>
      </p:sp>
      <p:pic>
        <p:nvPicPr>
          <p:cNvPr id="151" name="Shape 151" descr="Content Placeholder 3"/>
          <p:cNvPicPr preferRelativeResize="0"/>
          <p:nvPr/>
        </p:nvPicPr>
        <p:blipFill rotWithShape="1">
          <a:blip r:embed="rId5">
            <a:alphaModFix/>
          </a:blip>
          <a:srcRect/>
          <a:stretch/>
        </p:blipFill>
        <p:spPr>
          <a:xfrm>
            <a:off x="444500" y="1549400"/>
            <a:ext cx="9253806" cy="1978819"/>
          </a:xfrm>
          <a:prstGeom prst="rect">
            <a:avLst/>
          </a:prstGeom>
          <a:noFill/>
          <a:ln>
            <a:noFill/>
          </a:ln>
        </p:spPr>
      </p:pic>
      <p:pic>
        <p:nvPicPr>
          <p:cNvPr id="152" name="Shape 152" descr="Picture 4"/>
          <p:cNvPicPr preferRelativeResize="0"/>
          <p:nvPr/>
        </p:nvPicPr>
        <p:blipFill rotWithShape="1">
          <a:blip r:embed="rId6">
            <a:alphaModFix/>
          </a:blip>
          <a:srcRect/>
          <a:stretch/>
        </p:blipFill>
        <p:spPr>
          <a:xfrm>
            <a:off x="444500" y="3529010"/>
            <a:ext cx="9040612" cy="2474147"/>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66500" y="6032500"/>
            <a:ext cx="609600" cy="60960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3" name="Title 2"/>
          <p:cNvSpPr>
            <a:spLocks noGrp="1"/>
          </p:cNvSpPr>
          <p:nvPr>
            <p:ph type="title"/>
          </p:nvPr>
        </p:nvSpPr>
        <p:spPr>
          <a:xfrm>
            <a:off x="1123407" y="666206"/>
            <a:ext cx="8150598" cy="1240971"/>
          </a:xfrm>
        </p:spPr>
        <p:txBody>
          <a:bodyPr/>
          <a:lstStyle/>
          <a:p>
            <a:r>
              <a:rPr lang="en-IN" sz="4400" dirty="0" smtClean="0"/>
              <a:t>Drawbacks of Existing Systems</a:t>
            </a:r>
            <a:endParaRPr lang="en-IN" sz="4400" dirty="0"/>
          </a:p>
        </p:txBody>
      </p:sp>
      <p:sp>
        <p:nvSpPr>
          <p:cNvPr id="119" name="Shape 119"/>
          <p:cNvSpPr txBox="1">
            <a:spLocks noGrp="1"/>
          </p:cNvSpPr>
          <p:nvPr>
            <p:ph type="body" idx="1"/>
          </p:nvPr>
        </p:nvSpPr>
        <p:spPr>
          <a:xfrm>
            <a:off x="1507067" y="2325190"/>
            <a:ext cx="7766937" cy="3618410"/>
          </a:xfrm>
          <a:prstGeom prst="rect">
            <a:avLst/>
          </a:prstGeom>
        </p:spPr>
        <p:txBody>
          <a:bodyPr wrap="square" lIns="91425" tIns="91425" rIns="91425" bIns="91425" anchor="t" anchorCtr="0">
            <a:noAutofit/>
          </a:bodyPr>
          <a:lstStyle/>
          <a:p>
            <a:pPr lvl="0" algn="just" rtl="0">
              <a:lnSpc>
                <a:spcPct val="200000"/>
              </a:lnSpc>
              <a:spcBef>
                <a:spcPts val="0"/>
              </a:spcBef>
              <a:buNone/>
            </a:pPr>
            <a:r>
              <a:rPr lang="en-US" sz="2200" dirty="0">
                <a:solidFill>
                  <a:schemeClr val="tx1"/>
                </a:solidFill>
                <a:latin typeface="Times New Roman" panose="02020603050405020304" pitchFamily="18" charset="0"/>
                <a:cs typeface="Times New Roman" panose="02020603050405020304" pitchFamily="18" charset="0"/>
              </a:rPr>
              <a:t>However, these models had certain </a:t>
            </a:r>
            <a:r>
              <a:rPr lang="en-US" sz="2200" dirty="0" smtClean="0">
                <a:solidFill>
                  <a:schemeClr val="tx1"/>
                </a:solidFill>
                <a:latin typeface="Times New Roman" panose="02020603050405020304" pitchFamily="18" charset="0"/>
                <a:cs typeface="Times New Roman" panose="02020603050405020304" pitchFamily="18" charset="0"/>
              </a:rPr>
              <a:t>shortcomings:</a:t>
            </a:r>
            <a:endParaRPr lang="en-US" sz="2200" dirty="0">
              <a:solidFill>
                <a:schemeClr val="tx1"/>
              </a:solidFill>
              <a:latin typeface="Times New Roman" panose="02020603050405020304" pitchFamily="18" charset="0"/>
              <a:cs typeface="Times New Roman" panose="02020603050405020304" pitchFamily="18" charset="0"/>
            </a:endParaRPr>
          </a:p>
          <a:p>
            <a:pPr marL="457200" lvl="0" indent="-336550" algn="just" rtl="0">
              <a:spcBef>
                <a:spcPts val="0"/>
              </a:spcBef>
              <a:buClr>
                <a:srgbClr val="404040"/>
              </a:buClr>
              <a:buSzPct val="100000"/>
              <a:buChar char="●"/>
            </a:pPr>
            <a:r>
              <a:rPr lang="en-US" sz="2200" dirty="0" smtClean="0">
                <a:solidFill>
                  <a:schemeClr val="tx1"/>
                </a:solidFill>
                <a:latin typeface="Times New Roman" panose="02020603050405020304" pitchFamily="18" charset="0"/>
                <a:cs typeface="Times New Roman" panose="02020603050405020304" pitchFamily="18" charset="0"/>
              </a:rPr>
              <a:t>Current </a:t>
            </a:r>
            <a:r>
              <a:rPr lang="en-US" sz="2200" dirty="0">
                <a:solidFill>
                  <a:schemeClr val="tx1"/>
                </a:solidFill>
                <a:latin typeface="Times New Roman" panose="02020603050405020304" pitchFamily="18" charset="0"/>
                <a:cs typeface="Times New Roman" panose="02020603050405020304" pitchFamily="18" charset="0"/>
              </a:rPr>
              <a:t>models apply style image to the complete content image. </a:t>
            </a:r>
          </a:p>
          <a:p>
            <a:pPr marL="457200" lvl="0" indent="-336550" algn="just" rtl="0">
              <a:lnSpc>
                <a:spcPct val="200000"/>
              </a:lnSpc>
              <a:spcBef>
                <a:spcPts val="0"/>
              </a:spcBef>
              <a:buClr>
                <a:srgbClr val="404040"/>
              </a:buClr>
              <a:buSzPct val="100000"/>
              <a:buChar char="●"/>
            </a:pPr>
            <a:r>
              <a:rPr lang="en-US" sz="2200" dirty="0" smtClean="0">
                <a:solidFill>
                  <a:schemeClr val="tx1"/>
                </a:solidFill>
                <a:latin typeface="Times New Roman" panose="02020603050405020304" pitchFamily="18" charset="0"/>
                <a:cs typeface="Times New Roman" panose="02020603050405020304" pitchFamily="18" charset="0"/>
              </a:rPr>
              <a:t>Predefined </a:t>
            </a:r>
            <a:r>
              <a:rPr lang="en-US" sz="2200" dirty="0">
                <a:solidFill>
                  <a:schemeClr val="tx1"/>
                </a:solidFill>
                <a:latin typeface="Times New Roman" panose="02020603050405020304" pitchFamily="18" charset="0"/>
                <a:cs typeface="Times New Roman" panose="02020603050405020304" pitchFamily="18" charset="0"/>
              </a:rPr>
              <a:t>number of </a:t>
            </a:r>
            <a:r>
              <a:rPr lang="en-US" sz="2200" dirty="0" smtClean="0">
                <a:solidFill>
                  <a:schemeClr val="tx1"/>
                </a:solidFill>
                <a:latin typeface="Times New Roman" panose="02020603050405020304" pitchFamily="18" charset="0"/>
                <a:cs typeface="Times New Roman" panose="02020603050405020304" pitchFamily="18" charset="0"/>
              </a:rPr>
              <a:t>styles.</a:t>
            </a:r>
            <a:endParaRPr lang="en-US" sz="2200" dirty="0">
              <a:solidFill>
                <a:schemeClr val="tx1"/>
              </a:solidFill>
              <a:latin typeface="Times New Roman" panose="02020603050405020304" pitchFamily="18" charset="0"/>
              <a:cs typeface="Times New Roman" panose="02020603050405020304" pitchFamily="18" charset="0"/>
            </a:endParaRPr>
          </a:p>
          <a:p>
            <a:pPr marL="457200" lvl="0" indent="-336550" algn="just" rtl="0">
              <a:lnSpc>
                <a:spcPct val="200000"/>
              </a:lnSpc>
              <a:spcBef>
                <a:spcPts val="0"/>
              </a:spcBef>
              <a:buClr>
                <a:srgbClr val="404040"/>
              </a:buClr>
              <a:buSzPct val="100000"/>
              <a:buChar char="●"/>
            </a:pPr>
            <a:r>
              <a:rPr lang="en-US" sz="2200" dirty="0" smtClean="0">
                <a:solidFill>
                  <a:schemeClr val="tx1"/>
                </a:solidFill>
                <a:latin typeface="Times New Roman" panose="02020603050405020304" pitchFamily="18" charset="0"/>
                <a:cs typeface="Times New Roman" panose="02020603050405020304" pitchFamily="18" charset="0"/>
              </a:rPr>
              <a:t>Can not use multiple </a:t>
            </a:r>
            <a:r>
              <a:rPr lang="en-US" sz="2200" dirty="0">
                <a:solidFill>
                  <a:schemeClr val="tx1"/>
                </a:solidFill>
                <a:latin typeface="Times New Roman" panose="02020603050405020304" pitchFamily="18" charset="0"/>
                <a:cs typeface="Times New Roman" panose="02020603050405020304" pitchFamily="18" charset="0"/>
              </a:rPr>
              <a:t>styles on a single base </a:t>
            </a:r>
            <a:r>
              <a:rPr lang="en-US" sz="2200" dirty="0" smtClean="0">
                <a:solidFill>
                  <a:schemeClr val="tx1"/>
                </a:solidFill>
                <a:latin typeface="Times New Roman" panose="02020603050405020304" pitchFamily="18" charset="0"/>
                <a:cs typeface="Times New Roman" panose="02020603050405020304" pitchFamily="18" charset="0"/>
              </a:rPr>
              <a:t>image.</a:t>
            </a:r>
            <a:endParaRPr sz="2200" dirty="0">
              <a:solidFill>
                <a:schemeClr val="tx1"/>
              </a:solidFill>
              <a:latin typeface="Times New Roman" panose="02020603050405020304" pitchFamily="18" charset="0"/>
              <a:cs typeface="Times New Roman" panose="02020603050405020304" pitchFamily="18"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677333" y="609600"/>
            <a:ext cx="8596670" cy="1320800"/>
          </a:xfrm>
          <a:prstGeom prst="rect">
            <a:avLst/>
          </a:prstGeom>
          <a:noFill/>
          <a:ln>
            <a:noFill/>
          </a:ln>
        </p:spPr>
        <p:txBody>
          <a:bodyPr wrap="square" lIns="45700" tIns="45700" rIns="45700" bIns="45700" anchor="t" anchorCtr="0">
            <a:noAutofit/>
          </a:bodyPr>
          <a:lstStyle/>
          <a:p>
            <a:pPr marL="0" marR="0" lvl="0" indent="-228600" algn="l" rtl="0">
              <a:lnSpc>
                <a:spcPct val="100000"/>
              </a:lnSpc>
              <a:spcBef>
                <a:spcPts val="0"/>
              </a:spcBef>
              <a:spcAft>
                <a:spcPts val="0"/>
              </a:spcAft>
              <a:buClr>
                <a:schemeClr val="accent1"/>
              </a:buClr>
              <a:buSzPct val="100000"/>
              <a:buFont typeface="Trebuchet MS"/>
              <a:buNone/>
            </a:pPr>
            <a:r>
              <a:rPr lang="en-US" sz="3600" b="0" i="0" u="none" strike="noStrike" cap="none" dirty="0">
                <a:solidFill>
                  <a:schemeClr val="accent1"/>
                </a:solidFill>
                <a:latin typeface="Trebuchet MS"/>
                <a:ea typeface="Trebuchet MS"/>
                <a:cs typeface="Trebuchet MS"/>
                <a:sym typeface="Trebuchet MS"/>
              </a:rPr>
              <a:t>Problem Definition</a:t>
            </a:r>
          </a:p>
        </p:txBody>
      </p:sp>
      <p:sp>
        <p:nvSpPr>
          <p:cNvPr id="125" name="Shape 125"/>
          <p:cNvSpPr txBox="1">
            <a:spLocks noGrp="1"/>
          </p:cNvSpPr>
          <p:nvPr>
            <p:ph type="body" idx="1"/>
          </p:nvPr>
        </p:nvSpPr>
        <p:spPr>
          <a:xfrm>
            <a:off x="778925" y="1698171"/>
            <a:ext cx="8348400" cy="3809779"/>
          </a:xfrm>
          <a:prstGeom prst="rect">
            <a:avLst/>
          </a:prstGeom>
          <a:noFill/>
          <a:ln>
            <a:noFill/>
          </a:ln>
        </p:spPr>
        <p:txBody>
          <a:bodyPr wrap="square" lIns="45700" tIns="45700" rIns="45700" bIns="45700" anchor="t" anchorCtr="0">
            <a:noAutofit/>
          </a:bodyPr>
          <a:lstStyle/>
          <a:p>
            <a:pPr marL="406400" indent="-285750">
              <a:spcBef>
                <a:spcPts val="0"/>
              </a:spcBef>
              <a:buClr>
                <a:srgbClr val="000000"/>
              </a:buClr>
              <a:buSzPct val="150000"/>
              <a:buFont typeface="Arial" panose="020B0604020202020204" pitchFamily="34" charset="0"/>
              <a:buChar char="•"/>
            </a:pPr>
            <a:r>
              <a:rPr lang="en-US" sz="2200" b="0" i="0" u="none" strike="noStrike" cap="none" dirty="0">
                <a:solidFill>
                  <a:srgbClr val="000000"/>
                </a:solidFill>
                <a:latin typeface="Times New Roman" panose="02020603050405020304" pitchFamily="18" charset="0"/>
                <a:cs typeface="Times New Roman" panose="02020603050405020304" pitchFamily="18" charset="0"/>
                <a:sym typeface="Trebuchet MS"/>
              </a:rPr>
              <a:t>We introduce a deep-learning approach to photographic style transfer that handles any variety of image content that a user clicks while transferring the reference style. </a:t>
            </a:r>
          </a:p>
          <a:p>
            <a:pPr marL="0" marR="0" lvl="0" indent="0" algn="just" rtl="0">
              <a:lnSpc>
                <a:spcPct val="90000"/>
              </a:lnSpc>
              <a:spcBef>
                <a:spcPts val="0"/>
              </a:spcBef>
              <a:spcAft>
                <a:spcPts val="0"/>
              </a:spcAft>
              <a:buNone/>
            </a:pPr>
            <a:endParaRPr sz="2200" dirty="0">
              <a:solidFill>
                <a:srgbClr val="000000"/>
              </a:solidFill>
              <a:latin typeface="Times New Roman" panose="02020603050405020304" pitchFamily="18" charset="0"/>
              <a:cs typeface="Times New Roman" panose="02020603050405020304" pitchFamily="18" charset="0"/>
            </a:endParaRPr>
          </a:p>
          <a:p>
            <a:pPr marL="406400" indent="-285750">
              <a:spcBef>
                <a:spcPts val="0"/>
              </a:spcBef>
              <a:buClr>
                <a:srgbClr val="000000"/>
              </a:buClr>
              <a:buSzPct val="150000"/>
              <a:buFont typeface="Arial" panose="020B0604020202020204" pitchFamily="34" charset="0"/>
              <a:buChar char="•"/>
            </a:pPr>
            <a:r>
              <a:rPr lang="en-US" sz="2200" dirty="0" smtClean="0">
                <a:solidFill>
                  <a:srgbClr val="000000"/>
                </a:solidFill>
                <a:latin typeface="Times New Roman" panose="02020603050405020304" pitchFamily="18" charset="0"/>
                <a:cs typeface="Times New Roman" panose="02020603050405020304" pitchFamily="18" charset="0"/>
              </a:rPr>
              <a:t>User </a:t>
            </a:r>
            <a:r>
              <a:rPr lang="en-US" sz="2200" dirty="0">
                <a:solidFill>
                  <a:srgbClr val="000000"/>
                </a:solidFill>
                <a:latin typeface="Times New Roman" panose="02020603050405020304" pitchFamily="18" charset="0"/>
                <a:cs typeface="Times New Roman" panose="02020603050405020304" pitchFamily="18" charset="0"/>
              </a:rPr>
              <a:t>option of entering his </a:t>
            </a:r>
            <a:r>
              <a:rPr lang="en-US" sz="2200" dirty="0" smtClean="0">
                <a:solidFill>
                  <a:srgbClr val="000000"/>
                </a:solidFill>
                <a:latin typeface="Times New Roman" panose="02020603050405020304" pitchFamily="18" charset="0"/>
                <a:cs typeface="Times New Roman" panose="02020603050405020304" pitchFamily="18" charset="0"/>
              </a:rPr>
              <a:t>style</a:t>
            </a:r>
            <a:endParaRPr lang="en-US" sz="2200" dirty="0">
              <a:solidFill>
                <a:srgbClr val="000000"/>
              </a:solidFill>
              <a:latin typeface="Times New Roman" panose="02020603050405020304" pitchFamily="18" charset="0"/>
              <a:cs typeface="Times New Roman" panose="02020603050405020304" pitchFamily="18" charset="0"/>
            </a:endParaRPr>
          </a:p>
          <a:p>
            <a:pPr marL="0" marR="0" lvl="0" indent="0" algn="just" rtl="0">
              <a:lnSpc>
                <a:spcPct val="90000"/>
              </a:lnSpc>
              <a:spcBef>
                <a:spcPts val="0"/>
              </a:spcBef>
              <a:spcAft>
                <a:spcPts val="0"/>
              </a:spcAft>
              <a:buSzPct val="150000"/>
              <a:buNone/>
            </a:pPr>
            <a:endParaRPr sz="2200" dirty="0">
              <a:solidFill>
                <a:srgbClr val="000000"/>
              </a:solidFill>
              <a:latin typeface="Times New Roman" panose="02020603050405020304" pitchFamily="18" charset="0"/>
              <a:cs typeface="Times New Roman" panose="02020603050405020304" pitchFamily="18" charset="0"/>
            </a:endParaRPr>
          </a:p>
          <a:p>
            <a:pPr marL="406400" indent="-285750">
              <a:spcBef>
                <a:spcPts val="0"/>
              </a:spcBef>
              <a:buClr>
                <a:srgbClr val="000000"/>
              </a:buClr>
              <a:buSzPct val="150000"/>
              <a:buFont typeface="Arial" panose="020B0604020202020204" pitchFamily="34" charset="0"/>
              <a:buChar char="•"/>
            </a:pPr>
            <a:r>
              <a:rPr lang="en-US" sz="2200" dirty="0" smtClean="0">
                <a:solidFill>
                  <a:srgbClr val="000000"/>
                </a:solidFill>
                <a:latin typeface="Times New Roman" panose="02020603050405020304" pitchFamily="18" charset="0"/>
                <a:cs typeface="Times New Roman" panose="02020603050405020304" pitchFamily="18" charset="0"/>
              </a:rPr>
              <a:t>Apply multiple </a:t>
            </a:r>
            <a:r>
              <a:rPr lang="en-US" sz="2200" dirty="0">
                <a:solidFill>
                  <a:srgbClr val="000000"/>
                </a:solidFill>
                <a:latin typeface="Times New Roman" panose="02020603050405020304" pitchFamily="18" charset="0"/>
                <a:cs typeface="Times New Roman" panose="02020603050405020304" pitchFamily="18" charset="0"/>
              </a:rPr>
              <a:t>styles on a single </a:t>
            </a:r>
            <a:r>
              <a:rPr lang="en-US" sz="2200" dirty="0" smtClean="0">
                <a:solidFill>
                  <a:srgbClr val="000000"/>
                </a:solidFill>
                <a:latin typeface="Times New Roman" panose="02020603050405020304" pitchFamily="18" charset="0"/>
                <a:cs typeface="Times New Roman" panose="02020603050405020304" pitchFamily="18" charset="0"/>
              </a:rPr>
              <a:t>image</a:t>
            </a:r>
            <a:endParaRPr lang="en-US" sz="2200" dirty="0">
              <a:solidFill>
                <a:srgbClr val="000000"/>
              </a:solidFill>
              <a:latin typeface="Times New Roman" panose="02020603050405020304" pitchFamily="18" charset="0"/>
              <a:cs typeface="Times New Roman" panose="02020603050405020304" pitchFamily="18" charset="0"/>
            </a:endParaRPr>
          </a:p>
          <a:p>
            <a:pPr marL="0" marR="0" lvl="0" indent="0" algn="just" rtl="0">
              <a:lnSpc>
                <a:spcPct val="90000"/>
              </a:lnSpc>
              <a:spcBef>
                <a:spcPts val="0"/>
              </a:spcBef>
              <a:spcAft>
                <a:spcPts val="0"/>
              </a:spcAft>
              <a:buSzPct val="150000"/>
              <a:buNone/>
            </a:pPr>
            <a:endParaRPr sz="2200" dirty="0">
              <a:solidFill>
                <a:srgbClr val="000000"/>
              </a:solidFill>
              <a:latin typeface="Times New Roman" panose="02020603050405020304" pitchFamily="18" charset="0"/>
              <a:cs typeface="Times New Roman" panose="02020603050405020304" pitchFamily="18" charset="0"/>
            </a:endParaRPr>
          </a:p>
          <a:p>
            <a:pPr marL="406400" indent="-285750">
              <a:buClr>
                <a:srgbClr val="000000"/>
              </a:buClr>
              <a:buSzPct val="150000"/>
              <a:buFont typeface="Arial" panose="020B0604020202020204" pitchFamily="34" charset="0"/>
              <a:buChar char="•"/>
            </a:pPr>
            <a:r>
              <a:rPr lang="en-US" sz="2200" b="0" i="0" u="none" strike="noStrike" cap="none" dirty="0" smtClean="0">
                <a:solidFill>
                  <a:srgbClr val="000000"/>
                </a:solidFill>
                <a:latin typeface="Times New Roman" panose="02020603050405020304" pitchFamily="18" charset="0"/>
                <a:cs typeface="Times New Roman" panose="02020603050405020304" pitchFamily="18" charset="0"/>
                <a:sym typeface="Trebuchet MS"/>
              </a:rPr>
              <a:t>Apply multiple styles on multiple parts of the conten</a:t>
            </a:r>
            <a:r>
              <a:rPr lang="en-US" sz="2200" dirty="0" smtClean="0">
                <a:solidFill>
                  <a:srgbClr val="000000"/>
                </a:solidFill>
                <a:latin typeface="Times New Roman" panose="02020603050405020304" pitchFamily="18" charset="0"/>
                <a:cs typeface="Times New Roman" panose="02020603050405020304" pitchFamily="18" charset="0"/>
              </a:rPr>
              <a:t>t image</a:t>
            </a:r>
            <a:endParaRPr lang="en-US" sz="2200" b="0" i="0" u="none" strike="noStrike" cap="none" dirty="0">
              <a:solidFill>
                <a:srgbClr val="000000"/>
              </a:solidFill>
              <a:latin typeface="Times New Roman" panose="02020603050405020304" pitchFamily="18" charset="0"/>
              <a:cs typeface="Times New Roman" panose="02020603050405020304" pitchFamily="18" charset="0"/>
              <a:sym typeface="Trebuchet MS"/>
            </a:endParaRPr>
          </a:p>
          <a:p>
            <a:pPr marL="0" marR="0" lvl="0" indent="0" algn="just" rtl="0">
              <a:lnSpc>
                <a:spcPct val="90000"/>
              </a:lnSpc>
              <a:spcBef>
                <a:spcPts val="1000"/>
              </a:spcBef>
              <a:spcAft>
                <a:spcPts val="0"/>
              </a:spcAft>
              <a:buNone/>
            </a:pPr>
            <a:endParaRPr sz="20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677333" y="609600"/>
            <a:ext cx="8596670" cy="1320800"/>
          </a:xfrm>
          <a:prstGeom prst="rect">
            <a:avLst/>
          </a:prstGeom>
          <a:noFill/>
          <a:ln>
            <a:noFill/>
          </a:ln>
        </p:spPr>
        <p:txBody>
          <a:bodyPr wrap="square" lIns="45700" tIns="45700" rIns="45700" bIns="45700" anchor="t" anchorCtr="0">
            <a:noAutofit/>
          </a:bodyPr>
          <a:lstStyle/>
          <a:p>
            <a:pPr marL="0" marR="0" lvl="0" indent="-228600" algn="l" rtl="0">
              <a:lnSpc>
                <a:spcPct val="100000"/>
              </a:lnSpc>
              <a:spcBef>
                <a:spcPts val="0"/>
              </a:spcBef>
              <a:spcAft>
                <a:spcPts val="0"/>
              </a:spcAft>
              <a:buClr>
                <a:schemeClr val="accent1"/>
              </a:buClr>
              <a:buSzPct val="100000"/>
              <a:buFont typeface="Trebuchet MS"/>
              <a:buNone/>
            </a:pPr>
            <a:r>
              <a:rPr lang="en-US" sz="3600" b="0" i="0" u="none" strike="noStrike" cap="none">
                <a:solidFill>
                  <a:schemeClr val="accent1"/>
                </a:solidFill>
                <a:latin typeface="Trebuchet MS"/>
                <a:ea typeface="Trebuchet MS"/>
                <a:cs typeface="Trebuchet MS"/>
                <a:sym typeface="Trebuchet MS"/>
              </a:rPr>
              <a:t>Scope</a:t>
            </a:r>
          </a:p>
        </p:txBody>
      </p:sp>
      <p:sp>
        <p:nvSpPr>
          <p:cNvPr id="131" name="Shape 131"/>
          <p:cNvSpPr txBox="1">
            <a:spLocks noGrp="1"/>
          </p:cNvSpPr>
          <p:nvPr>
            <p:ph type="body" idx="1"/>
          </p:nvPr>
        </p:nvSpPr>
        <p:spPr>
          <a:xfrm>
            <a:off x="838200" y="1545465"/>
            <a:ext cx="8191500" cy="4631498"/>
          </a:xfrm>
          <a:prstGeom prst="rect">
            <a:avLst/>
          </a:prstGeom>
          <a:noFill/>
          <a:ln>
            <a:noFill/>
          </a:ln>
        </p:spPr>
        <p:txBody>
          <a:bodyPr wrap="square" lIns="45700" tIns="45700" rIns="45700" bIns="45700" anchor="t" anchorCtr="0">
            <a:noAutofit/>
          </a:bodyPr>
          <a:lstStyle/>
          <a:p>
            <a:pPr marL="0" marR="0" lvl="0" indent="-107950" algn="just" rtl="0">
              <a:lnSpc>
                <a:spcPct val="90000"/>
              </a:lnSpc>
              <a:spcBef>
                <a:spcPts val="0"/>
              </a:spcBef>
              <a:spcAft>
                <a:spcPts val="0"/>
              </a:spcAft>
              <a:buClr>
                <a:schemeClr val="accent1"/>
              </a:buClr>
              <a:buSzPct val="150000"/>
              <a:buFont typeface="Noto Sans Symbols"/>
              <a:buNone/>
            </a:pPr>
            <a:r>
              <a:rPr lang="en-US" sz="2200" b="0" i="0" u="none" strike="noStrike" cap="none" dirty="0">
                <a:solidFill>
                  <a:schemeClr val="tx1"/>
                </a:solidFill>
                <a:latin typeface="Times New Roman" panose="02020603050405020304" pitchFamily="18" charset="0"/>
                <a:cs typeface="Times New Roman" panose="02020603050405020304" pitchFamily="18" charset="0"/>
                <a:sym typeface="Trebuchet MS"/>
              </a:rPr>
              <a:t>Features</a:t>
            </a:r>
            <a:r>
              <a:rPr lang="en-US" sz="22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rPr>
              <a:t>:</a:t>
            </a:r>
          </a:p>
          <a:p>
            <a:pPr marL="0" marR="0" lvl="0" indent="-107950" algn="just" rtl="0">
              <a:lnSpc>
                <a:spcPct val="90000"/>
              </a:lnSpc>
              <a:spcBef>
                <a:spcPts val="0"/>
              </a:spcBef>
              <a:spcAft>
                <a:spcPts val="0"/>
              </a:spcAft>
              <a:buClr>
                <a:schemeClr val="accent1"/>
              </a:buClr>
              <a:buSzPct val="150000"/>
              <a:buFont typeface="Noto Sans Symbols"/>
              <a:buNone/>
            </a:pPr>
            <a:endParaRPr lang="en-US" sz="2200" b="0" i="0" u="none" strike="noStrike" cap="none" dirty="0">
              <a:solidFill>
                <a:schemeClr val="tx1"/>
              </a:solidFill>
              <a:latin typeface="Times New Roman" panose="02020603050405020304" pitchFamily="18" charset="0"/>
              <a:cs typeface="Times New Roman" panose="02020603050405020304" pitchFamily="18" charset="0"/>
              <a:sym typeface="Trebuchet MS"/>
            </a:endParaRPr>
          </a:p>
          <a:p>
            <a:pPr marL="457200" marR="0" lvl="0" indent="-336550" algn="just" rtl="0">
              <a:lnSpc>
                <a:spcPct val="90000"/>
              </a:lnSpc>
              <a:spcBef>
                <a:spcPts val="1000"/>
              </a:spcBef>
              <a:spcAft>
                <a:spcPts val="0"/>
              </a:spcAft>
              <a:buClr>
                <a:srgbClr val="404040"/>
              </a:buClr>
              <a:buSzPct val="150000"/>
              <a:buFont typeface="Arial" panose="020B0604020202020204" pitchFamily="34" charset="0"/>
              <a:buChar char="•"/>
            </a:pPr>
            <a:r>
              <a:rPr lang="en-US" sz="2200" b="0" i="0" u="none" strike="noStrike" cap="none" dirty="0">
                <a:solidFill>
                  <a:schemeClr val="tx1"/>
                </a:solidFill>
                <a:latin typeface="Times New Roman" panose="02020603050405020304" pitchFamily="18" charset="0"/>
                <a:cs typeface="Times New Roman" panose="02020603050405020304" pitchFamily="18" charset="0"/>
                <a:sym typeface="Trebuchet MS"/>
              </a:rPr>
              <a:t>User choice content and style image: User will get an option to choose a content image and a style image</a:t>
            </a:r>
            <a:r>
              <a:rPr lang="en-US" sz="22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rPr>
              <a:t>.</a:t>
            </a:r>
            <a:endParaRPr sz="2200" dirty="0">
              <a:solidFill>
                <a:schemeClr val="tx1"/>
              </a:solidFill>
              <a:latin typeface="Times New Roman" panose="02020603050405020304" pitchFamily="18" charset="0"/>
              <a:cs typeface="Times New Roman" panose="02020603050405020304" pitchFamily="18" charset="0"/>
            </a:endParaRPr>
          </a:p>
          <a:p>
            <a:pPr marL="406400" marR="0" lvl="0" indent="-285750" algn="just" rtl="0">
              <a:lnSpc>
                <a:spcPct val="90000"/>
              </a:lnSpc>
              <a:spcBef>
                <a:spcPts val="1000"/>
              </a:spcBef>
              <a:spcAft>
                <a:spcPts val="0"/>
              </a:spcAft>
              <a:buClr>
                <a:srgbClr val="404040"/>
              </a:buClr>
              <a:buSzPct val="150000"/>
              <a:buFont typeface="Arial" panose="020B0604020202020204" pitchFamily="34" charset="0"/>
              <a:buChar char="•"/>
            </a:pPr>
            <a:r>
              <a:rPr lang="en-US" sz="2200" b="0" i="0" u="none" strike="noStrike" cap="none" dirty="0">
                <a:solidFill>
                  <a:schemeClr val="tx1"/>
                </a:solidFill>
                <a:latin typeface="Times New Roman" panose="02020603050405020304" pitchFamily="18" charset="0"/>
                <a:cs typeface="Times New Roman" panose="02020603050405020304" pitchFamily="18" charset="0"/>
                <a:sym typeface="Trebuchet MS"/>
              </a:rPr>
              <a:t>Option of choosing multiple style images: If he wishes, he can add various styles to the image</a:t>
            </a:r>
            <a:r>
              <a:rPr lang="en-US" sz="22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rPr>
              <a:t>.</a:t>
            </a:r>
            <a:endParaRPr sz="2200" dirty="0">
              <a:solidFill>
                <a:schemeClr val="tx1"/>
              </a:solidFill>
              <a:latin typeface="Times New Roman" panose="02020603050405020304" pitchFamily="18" charset="0"/>
              <a:cs typeface="Times New Roman" panose="02020603050405020304" pitchFamily="18" charset="0"/>
            </a:endParaRPr>
          </a:p>
          <a:p>
            <a:pPr marL="457200" marR="0" lvl="0" indent="-336550" algn="just" rtl="0">
              <a:lnSpc>
                <a:spcPct val="90000"/>
              </a:lnSpc>
              <a:spcBef>
                <a:spcPts val="1000"/>
              </a:spcBef>
              <a:spcAft>
                <a:spcPts val="0"/>
              </a:spcAft>
              <a:buClr>
                <a:srgbClr val="404040"/>
              </a:buClr>
              <a:buSzPct val="150000"/>
              <a:buFont typeface="Arial" panose="020B0604020202020204" pitchFamily="34" charset="0"/>
              <a:buChar char="•"/>
            </a:pPr>
            <a:r>
              <a:rPr lang="en-US" sz="2200" b="0" i="0" u="none" strike="noStrike" cap="none" dirty="0">
                <a:solidFill>
                  <a:schemeClr val="tx1"/>
                </a:solidFill>
                <a:latin typeface="Times New Roman" panose="02020603050405020304" pitchFamily="18" charset="0"/>
                <a:cs typeface="Times New Roman" panose="02020603050405020304" pitchFamily="18" charset="0"/>
                <a:sym typeface="Trebuchet MS"/>
              </a:rPr>
              <a:t>Option for choosing the area where the multiple styles needs to be applied: The styles would be only used in those area selected by the user</a:t>
            </a:r>
            <a:r>
              <a:rPr lang="en-US" sz="2200" b="0" i="0" u="none" strike="noStrike" cap="none" dirty="0" smtClean="0">
                <a:solidFill>
                  <a:schemeClr val="tx1"/>
                </a:solidFill>
                <a:latin typeface="Times New Roman" panose="02020603050405020304" pitchFamily="18" charset="0"/>
                <a:cs typeface="Times New Roman" panose="02020603050405020304" pitchFamily="18" charset="0"/>
                <a:sym typeface="Trebuchet MS"/>
              </a:rPr>
              <a:t>.</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acet">
  <a:themeElements>
    <a:clrScheme name="Facet">
      <a:dk1>
        <a:srgbClr val="000000"/>
      </a:dk1>
      <a:lt1>
        <a:srgbClr val="FFFFFF"/>
      </a:lt1>
      <a:dk2>
        <a:srgbClr val="A7A7A7"/>
      </a:dk2>
      <a:lt2>
        <a:srgbClr val="535353"/>
      </a:lt2>
      <a:accent1>
        <a:srgbClr val="90C226"/>
      </a:accent1>
      <a:accent2>
        <a:srgbClr val="54A021"/>
      </a:accent2>
      <a:accent3>
        <a:srgbClr val="E6B91E"/>
      </a:accent3>
      <a:accent4>
        <a:srgbClr val="E76618"/>
      </a:accent4>
      <a:accent5>
        <a:srgbClr val="C42F1A"/>
      </a:accent5>
      <a:accent6>
        <a:srgbClr val="918655"/>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acet">
  <a:themeElements>
    <a:clrScheme name="Facet">
      <a:dk1>
        <a:srgbClr val="000000"/>
      </a:dk1>
      <a:lt1>
        <a:srgbClr val="FFFFFF"/>
      </a:lt1>
      <a:dk2>
        <a:srgbClr val="A7A7A7"/>
      </a:dk2>
      <a:lt2>
        <a:srgbClr val="535353"/>
      </a:lt2>
      <a:accent1>
        <a:srgbClr val="90C226"/>
      </a:accent1>
      <a:accent2>
        <a:srgbClr val="54A021"/>
      </a:accent2>
      <a:accent3>
        <a:srgbClr val="E6B91E"/>
      </a:accent3>
      <a:accent4>
        <a:srgbClr val="E76618"/>
      </a:accent4>
      <a:accent5>
        <a:srgbClr val="C42F1A"/>
      </a:accent5>
      <a:accent6>
        <a:srgbClr val="918655"/>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268</TotalTime>
  <Words>874</Words>
  <Application>Microsoft Office PowerPoint</Application>
  <PresentationFormat>Widescreen</PresentationFormat>
  <Paragraphs>134</Paragraphs>
  <Slides>20</Slides>
  <Notes>8</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Noto Sans Symbols</vt:lpstr>
      <vt:lpstr>Times New Roman</vt:lpstr>
      <vt:lpstr>Trebuchet MS</vt:lpstr>
      <vt:lpstr>Facet</vt:lpstr>
      <vt:lpstr>Artistic Style Transfer Using Deep Learning</vt:lpstr>
      <vt:lpstr>Concept</vt:lpstr>
      <vt:lpstr>Existing System</vt:lpstr>
      <vt:lpstr>Literature Survey</vt:lpstr>
      <vt:lpstr>PowerPoint Presentation</vt:lpstr>
      <vt:lpstr>Comparison of Various Research Works</vt:lpstr>
      <vt:lpstr>Drawbacks of Existing Systems</vt:lpstr>
      <vt:lpstr>Problem Definition</vt:lpstr>
      <vt:lpstr>Scope</vt:lpstr>
      <vt:lpstr>Project Resources</vt:lpstr>
      <vt:lpstr>Estimation</vt:lpstr>
      <vt:lpstr>Modular Design</vt:lpstr>
      <vt:lpstr>PowerPoint Presentation</vt:lpstr>
      <vt:lpstr>PowerPoint Presentation</vt:lpstr>
      <vt:lpstr>System Architecture</vt:lpstr>
      <vt:lpstr>Interface Design</vt:lpstr>
      <vt:lpstr>Experimental Result</vt:lpstr>
      <vt:lpstr>Conclusion</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Artistic Style Transfer Using Deep Learning</dc:title>
  <dc:creator>Meet Chheda</dc:creator>
  <cp:lastModifiedBy>Meet Chheda</cp:lastModifiedBy>
  <cp:revision>49</cp:revision>
  <dcterms:modified xsi:type="dcterms:W3CDTF">2018-04-26T09:30:52Z</dcterms:modified>
</cp:coreProperties>
</file>